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19"/>
  </p:notesMasterIdLst>
  <p:sldIdLst>
    <p:sldId id="259" r:id="rId2"/>
    <p:sldId id="289" r:id="rId3"/>
    <p:sldId id="295" r:id="rId4"/>
    <p:sldId id="296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294" r:id="rId13"/>
    <p:sldId id="297" r:id="rId14"/>
    <p:sldId id="298" r:id="rId15"/>
    <p:sldId id="299" r:id="rId16"/>
    <p:sldId id="300" r:id="rId17"/>
    <p:sldId id="301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5F"/>
    <a:srgbClr val="B3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65" autoAdjust="0"/>
  </p:normalViewPr>
  <p:slideViewPr>
    <p:cSldViewPr snapToGrid="0">
      <p:cViewPr varScale="1">
        <p:scale>
          <a:sx n="80" d="100"/>
          <a:sy n="80" d="100"/>
        </p:scale>
        <p:origin x="754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ection Header">
  <p:cSld name="3_Section 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858939" y="19764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858939" y="48561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 flipH="1">
            <a:off x="5469285" y="4634"/>
            <a:ext cx="6783151" cy="6858001"/>
            <a:chOff x="-12700" y="-2"/>
            <a:chExt cx="6783151" cy="6858001"/>
          </a:xfrm>
        </p:grpSpPr>
        <p:sp>
          <p:nvSpPr>
            <p:cNvPr id="45" name="Google Shape;45;p5"/>
            <p:cNvSpPr/>
            <p:nvPr/>
          </p:nvSpPr>
          <p:spPr>
            <a:xfrm rot="10800000" flipH="1">
              <a:off x="0" y="-2"/>
              <a:ext cx="6770451" cy="685800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-12700" y="5359940"/>
              <a:ext cx="3093396" cy="1498059"/>
            </a:xfrm>
            <a:prstGeom prst="triangle">
              <a:avLst>
                <a:gd name="adj" fmla="val 4811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0" y="2719551"/>
            <a:ext cx="4085617" cy="4138449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8"/>
          <p:cNvSpPr/>
          <p:nvPr/>
        </p:nvSpPr>
        <p:spPr>
          <a:xfrm rot="10800000" flipH="1">
            <a:off x="0" y="-3"/>
            <a:ext cx="4085617" cy="4138449"/>
          </a:xfrm>
          <a:prstGeom prst="rtTriangle">
            <a:avLst/>
          </a:prstGeom>
          <a:solidFill>
            <a:srgbClr val="B3A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/>
          <p:nvPr/>
        </p:nvSpPr>
        <p:spPr>
          <a:xfrm>
            <a:off x="1029598" y="0"/>
            <a:ext cx="10578202" cy="95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11226800" y="-14468"/>
            <a:ext cx="965200" cy="96696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 rot="10800000" flipH="1">
            <a:off x="11226800" y="-14468"/>
            <a:ext cx="965200" cy="481698"/>
          </a:xfrm>
          <a:prstGeom prst="triangle">
            <a:avLst>
              <a:gd name="adj" fmla="val 49795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13"/>
          <p:cNvGrpSpPr/>
          <p:nvPr/>
        </p:nvGrpSpPr>
        <p:grpSpPr>
          <a:xfrm>
            <a:off x="238875" y="112532"/>
            <a:ext cx="631934" cy="840659"/>
            <a:chOff x="14524409" y="1692274"/>
            <a:chExt cx="3136392" cy="4172331"/>
          </a:xfrm>
        </p:grpSpPr>
        <p:grpSp>
          <p:nvGrpSpPr>
            <p:cNvPr id="97" name="Google Shape;97;p13"/>
            <p:cNvGrpSpPr/>
            <p:nvPr/>
          </p:nvGrpSpPr>
          <p:grpSpPr>
            <a:xfrm>
              <a:off x="14524695" y="4940489"/>
              <a:ext cx="3136106" cy="409575"/>
              <a:chOff x="14524695" y="4940489"/>
              <a:chExt cx="3136106" cy="409575"/>
            </a:xfrm>
          </p:grpSpPr>
          <p:sp>
            <p:nvSpPr>
              <p:cNvPr id="98" name="Google Shape;98;p13"/>
              <p:cNvSpPr/>
              <p:nvPr/>
            </p:nvSpPr>
            <p:spPr>
              <a:xfrm>
                <a:off x="14524695" y="4943919"/>
                <a:ext cx="32385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323850" h="400050" extrusionOk="0">
                    <a:moveTo>
                      <a:pt x="236982" y="407384"/>
                    </a:moveTo>
                    <a:lnTo>
                      <a:pt x="132207" y="221837"/>
                    </a:lnTo>
                    <a:lnTo>
                      <a:pt x="79724" y="284797"/>
                    </a:lnTo>
                    <a:lnTo>
                      <a:pt x="79724" y="407384"/>
                    </a:lnTo>
                    <a:lnTo>
                      <a:pt x="0" y="407384"/>
                    </a:lnTo>
                    <a:lnTo>
                      <a:pt x="0" y="0"/>
                    </a:lnTo>
                    <a:lnTo>
                      <a:pt x="58103" y="0"/>
                    </a:lnTo>
                    <a:cubicBezTo>
                      <a:pt x="70009" y="0"/>
                      <a:pt x="79724" y="9620"/>
                      <a:pt x="79724" y="21527"/>
                    </a:cubicBezTo>
                    <a:lnTo>
                      <a:pt x="79724" y="177451"/>
                    </a:lnTo>
                    <a:lnTo>
                      <a:pt x="223171" y="0"/>
                    </a:lnTo>
                    <a:lnTo>
                      <a:pt x="320040" y="0"/>
                    </a:lnTo>
                    <a:lnTo>
                      <a:pt x="184976" y="161925"/>
                    </a:lnTo>
                    <a:lnTo>
                      <a:pt x="329851" y="407384"/>
                    </a:lnTo>
                    <a:lnTo>
                      <a:pt x="236982" y="407384"/>
                    </a:ln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14887978" y="4943728"/>
                <a:ext cx="352425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352425" h="400050" extrusionOk="0">
                    <a:moveTo>
                      <a:pt x="276416" y="407575"/>
                    </a:moveTo>
                    <a:lnTo>
                      <a:pt x="252317" y="335375"/>
                    </a:lnTo>
                    <a:lnTo>
                      <a:pt x="107537" y="335375"/>
                    </a:lnTo>
                    <a:lnTo>
                      <a:pt x="82868" y="407575"/>
                    </a:lnTo>
                    <a:lnTo>
                      <a:pt x="0" y="407575"/>
                    </a:lnTo>
                    <a:lnTo>
                      <a:pt x="148019" y="0"/>
                    </a:lnTo>
                    <a:lnTo>
                      <a:pt x="195548" y="0"/>
                    </a:lnTo>
                    <a:cubicBezTo>
                      <a:pt x="204502" y="0"/>
                      <a:pt x="212693" y="5715"/>
                      <a:pt x="215741" y="14192"/>
                    </a:cubicBezTo>
                    <a:lnTo>
                      <a:pt x="359378" y="407575"/>
                    </a:lnTo>
                    <a:lnTo>
                      <a:pt x="276416" y="407575"/>
                    </a:lnTo>
                    <a:close/>
                    <a:moveTo>
                      <a:pt x="181547" y="120396"/>
                    </a:moveTo>
                    <a:lnTo>
                      <a:pt x="130016" y="268986"/>
                    </a:lnTo>
                    <a:lnTo>
                      <a:pt x="231267" y="268986"/>
                    </a:lnTo>
                    <a:lnTo>
                      <a:pt x="181547" y="120396"/>
                    </a:ln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15276789" y="4940489"/>
                <a:ext cx="295275" cy="409575"/>
              </a:xfrm>
              <a:custGeom>
                <a:avLst/>
                <a:gdLst/>
                <a:ahLst/>
                <a:cxnLst/>
                <a:rect l="l" t="t" r="r" b="b"/>
                <a:pathLst>
                  <a:path w="295275" h="409575" extrusionOk="0">
                    <a:moveTo>
                      <a:pt x="148876" y="414242"/>
                    </a:moveTo>
                    <a:cubicBezTo>
                      <a:pt x="87344" y="414242"/>
                      <a:pt x="40100" y="401288"/>
                      <a:pt x="0" y="360521"/>
                    </a:cubicBezTo>
                    <a:lnTo>
                      <a:pt x="51530" y="309182"/>
                    </a:lnTo>
                    <a:cubicBezTo>
                      <a:pt x="77057" y="334709"/>
                      <a:pt x="112204" y="343471"/>
                      <a:pt x="150019" y="343471"/>
                    </a:cubicBezTo>
                    <a:cubicBezTo>
                      <a:pt x="196882" y="343471"/>
                      <a:pt x="222218" y="325374"/>
                      <a:pt x="222218" y="292703"/>
                    </a:cubicBezTo>
                    <a:cubicBezTo>
                      <a:pt x="222218" y="278606"/>
                      <a:pt x="217932" y="266605"/>
                      <a:pt x="209836" y="259080"/>
                    </a:cubicBezTo>
                    <a:cubicBezTo>
                      <a:pt x="201549" y="251270"/>
                      <a:pt x="192596" y="247079"/>
                      <a:pt x="173450" y="244412"/>
                    </a:cubicBezTo>
                    <a:lnTo>
                      <a:pt x="124206" y="237458"/>
                    </a:lnTo>
                    <a:cubicBezTo>
                      <a:pt x="89440" y="232315"/>
                      <a:pt x="63913" y="221266"/>
                      <a:pt x="45339" y="203835"/>
                    </a:cubicBezTo>
                    <a:cubicBezTo>
                      <a:pt x="25813" y="184309"/>
                      <a:pt x="16002" y="158210"/>
                      <a:pt x="16002" y="123730"/>
                    </a:cubicBezTo>
                    <a:cubicBezTo>
                      <a:pt x="16002" y="51054"/>
                      <a:pt x="69914" y="0"/>
                      <a:pt x="158115" y="0"/>
                    </a:cubicBezTo>
                    <a:cubicBezTo>
                      <a:pt x="214122" y="0"/>
                      <a:pt x="254889" y="13811"/>
                      <a:pt x="289560" y="47435"/>
                    </a:cubicBezTo>
                    <a:lnTo>
                      <a:pt x="239268" y="97536"/>
                    </a:lnTo>
                    <a:cubicBezTo>
                      <a:pt x="213455" y="72676"/>
                      <a:pt x="182785" y="69056"/>
                      <a:pt x="155639" y="69056"/>
                    </a:cubicBezTo>
                    <a:cubicBezTo>
                      <a:pt x="113348" y="69056"/>
                      <a:pt x="92678" y="92774"/>
                      <a:pt x="92678" y="120682"/>
                    </a:cubicBezTo>
                    <a:cubicBezTo>
                      <a:pt x="92678" y="131540"/>
                      <a:pt x="96202" y="141923"/>
                      <a:pt x="104966" y="150114"/>
                    </a:cubicBezTo>
                    <a:cubicBezTo>
                      <a:pt x="112967" y="157639"/>
                      <a:pt x="125921" y="164021"/>
                      <a:pt x="142399" y="166116"/>
                    </a:cubicBezTo>
                    <a:lnTo>
                      <a:pt x="190405" y="172974"/>
                    </a:lnTo>
                    <a:cubicBezTo>
                      <a:pt x="228029" y="178022"/>
                      <a:pt x="251365" y="188309"/>
                      <a:pt x="268415" y="204407"/>
                    </a:cubicBezTo>
                    <a:cubicBezTo>
                      <a:pt x="290036" y="225171"/>
                      <a:pt x="299847" y="254603"/>
                      <a:pt x="299847" y="290608"/>
                    </a:cubicBezTo>
                    <a:cubicBezTo>
                      <a:pt x="300038" y="369665"/>
                      <a:pt x="234125" y="414242"/>
                      <a:pt x="148876" y="414242"/>
                    </a:cubicBez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15643311" y="4943728"/>
                <a:ext cx="26670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400050" extrusionOk="0">
                    <a:moveTo>
                      <a:pt x="0" y="407575"/>
                    </a:moveTo>
                    <a:lnTo>
                      <a:pt x="0" y="0"/>
                    </a:lnTo>
                    <a:lnTo>
                      <a:pt x="246983" y="0"/>
                    </a:lnTo>
                    <a:cubicBezTo>
                      <a:pt x="258889" y="0"/>
                      <a:pt x="268510" y="9620"/>
                      <a:pt x="268510" y="21622"/>
                    </a:cubicBezTo>
                    <a:lnTo>
                      <a:pt x="268510" y="71057"/>
                    </a:lnTo>
                    <a:lnTo>
                      <a:pt x="79438" y="71057"/>
                    </a:lnTo>
                    <a:lnTo>
                      <a:pt x="79438" y="166783"/>
                    </a:lnTo>
                    <a:lnTo>
                      <a:pt x="240506" y="166783"/>
                    </a:lnTo>
                    <a:lnTo>
                      <a:pt x="240506" y="237744"/>
                    </a:lnTo>
                    <a:lnTo>
                      <a:pt x="79438" y="237744"/>
                    </a:lnTo>
                    <a:lnTo>
                      <a:pt x="79438" y="336518"/>
                    </a:lnTo>
                    <a:lnTo>
                      <a:pt x="268510" y="336518"/>
                    </a:lnTo>
                    <a:lnTo>
                      <a:pt x="268510" y="386144"/>
                    </a:lnTo>
                    <a:cubicBezTo>
                      <a:pt x="268510" y="398050"/>
                      <a:pt x="258889" y="407670"/>
                      <a:pt x="246983" y="407670"/>
                    </a:cubicBezTo>
                    <a:lnTo>
                      <a:pt x="0" y="407670"/>
                    </a:ln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15964780" y="4944014"/>
                <a:ext cx="28575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400050" extrusionOk="0">
                    <a:moveTo>
                      <a:pt x="185928" y="70961"/>
                    </a:moveTo>
                    <a:lnTo>
                      <a:pt x="185928" y="407670"/>
                    </a:lnTo>
                    <a:lnTo>
                      <a:pt x="106108" y="407670"/>
                    </a:lnTo>
                    <a:lnTo>
                      <a:pt x="106108" y="70961"/>
                    </a:lnTo>
                    <a:lnTo>
                      <a:pt x="0" y="70961"/>
                    </a:lnTo>
                    <a:lnTo>
                      <a:pt x="0" y="21526"/>
                    </a:lnTo>
                    <a:cubicBezTo>
                      <a:pt x="0" y="9620"/>
                      <a:pt x="9620" y="0"/>
                      <a:pt x="21622" y="0"/>
                    </a:cubicBezTo>
                    <a:lnTo>
                      <a:pt x="270700" y="0"/>
                    </a:lnTo>
                    <a:cubicBezTo>
                      <a:pt x="282607" y="0"/>
                      <a:pt x="292322" y="9620"/>
                      <a:pt x="292322" y="21526"/>
                    </a:cubicBezTo>
                    <a:lnTo>
                      <a:pt x="292322" y="70961"/>
                    </a:lnTo>
                    <a:lnTo>
                      <a:pt x="185928" y="70961"/>
                    </a:ln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16289009" y="4940489"/>
                <a:ext cx="295275" cy="409575"/>
              </a:xfrm>
              <a:custGeom>
                <a:avLst/>
                <a:gdLst/>
                <a:ahLst/>
                <a:cxnLst/>
                <a:rect l="l" t="t" r="r" b="b"/>
                <a:pathLst>
                  <a:path w="295275" h="409575" extrusionOk="0">
                    <a:moveTo>
                      <a:pt x="148781" y="414242"/>
                    </a:moveTo>
                    <a:cubicBezTo>
                      <a:pt x="87058" y="414242"/>
                      <a:pt x="40100" y="401288"/>
                      <a:pt x="0" y="360521"/>
                    </a:cubicBezTo>
                    <a:lnTo>
                      <a:pt x="51721" y="309182"/>
                    </a:lnTo>
                    <a:cubicBezTo>
                      <a:pt x="77438" y="334709"/>
                      <a:pt x="111919" y="343471"/>
                      <a:pt x="149733" y="343471"/>
                    </a:cubicBezTo>
                    <a:cubicBezTo>
                      <a:pt x="196882" y="343471"/>
                      <a:pt x="222028" y="325374"/>
                      <a:pt x="222028" y="292703"/>
                    </a:cubicBezTo>
                    <a:cubicBezTo>
                      <a:pt x="222028" y="278606"/>
                      <a:pt x="218123" y="266605"/>
                      <a:pt x="209645" y="259080"/>
                    </a:cubicBezTo>
                    <a:cubicBezTo>
                      <a:pt x="201454" y="251270"/>
                      <a:pt x="192596" y="247079"/>
                      <a:pt x="173641" y="244412"/>
                    </a:cubicBezTo>
                    <a:lnTo>
                      <a:pt x="124397" y="237458"/>
                    </a:lnTo>
                    <a:cubicBezTo>
                      <a:pt x="89440" y="232315"/>
                      <a:pt x="63818" y="221266"/>
                      <a:pt x="45244" y="203835"/>
                    </a:cubicBezTo>
                    <a:cubicBezTo>
                      <a:pt x="25622" y="184309"/>
                      <a:pt x="16193" y="158210"/>
                      <a:pt x="16193" y="123730"/>
                    </a:cubicBezTo>
                    <a:cubicBezTo>
                      <a:pt x="16193" y="51054"/>
                      <a:pt x="69723" y="0"/>
                      <a:pt x="158115" y="0"/>
                    </a:cubicBezTo>
                    <a:cubicBezTo>
                      <a:pt x="214217" y="0"/>
                      <a:pt x="254699" y="13811"/>
                      <a:pt x="289560" y="47435"/>
                    </a:cubicBezTo>
                    <a:lnTo>
                      <a:pt x="239173" y="97536"/>
                    </a:lnTo>
                    <a:cubicBezTo>
                      <a:pt x="213550" y="72676"/>
                      <a:pt x="182499" y="69056"/>
                      <a:pt x="155734" y="69056"/>
                    </a:cubicBezTo>
                    <a:cubicBezTo>
                      <a:pt x="113252" y="69056"/>
                      <a:pt x="92964" y="92774"/>
                      <a:pt x="92964" y="120682"/>
                    </a:cubicBezTo>
                    <a:cubicBezTo>
                      <a:pt x="92964" y="131540"/>
                      <a:pt x="96012" y="141923"/>
                      <a:pt x="104680" y="150114"/>
                    </a:cubicBezTo>
                    <a:cubicBezTo>
                      <a:pt x="112681" y="157639"/>
                      <a:pt x="125921" y="164021"/>
                      <a:pt x="142685" y="166116"/>
                    </a:cubicBezTo>
                    <a:lnTo>
                      <a:pt x="190310" y="172974"/>
                    </a:lnTo>
                    <a:cubicBezTo>
                      <a:pt x="228029" y="178022"/>
                      <a:pt x="251365" y="188309"/>
                      <a:pt x="268319" y="204407"/>
                    </a:cubicBezTo>
                    <a:cubicBezTo>
                      <a:pt x="290036" y="225171"/>
                      <a:pt x="299752" y="254603"/>
                      <a:pt x="299752" y="290608"/>
                    </a:cubicBezTo>
                    <a:cubicBezTo>
                      <a:pt x="299942" y="369665"/>
                      <a:pt x="234125" y="414242"/>
                      <a:pt x="148781" y="414242"/>
                    </a:cubicBez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16617909" y="4943919"/>
                <a:ext cx="352425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352425" h="400050" extrusionOk="0">
                    <a:moveTo>
                      <a:pt x="276416" y="407384"/>
                    </a:moveTo>
                    <a:lnTo>
                      <a:pt x="252317" y="335185"/>
                    </a:lnTo>
                    <a:lnTo>
                      <a:pt x="107252" y="335185"/>
                    </a:lnTo>
                    <a:lnTo>
                      <a:pt x="82582" y="407384"/>
                    </a:lnTo>
                    <a:lnTo>
                      <a:pt x="0" y="407384"/>
                    </a:lnTo>
                    <a:lnTo>
                      <a:pt x="148019" y="0"/>
                    </a:lnTo>
                    <a:lnTo>
                      <a:pt x="195453" y="0"/>
                    </a:lnTo>
                    <a:cubicBezTo>
                      <a:pt x="204502" y="0"/>
                      <a:pt x="212598" y="5620"/>
                      <a:pt x="215741" y="14097"/>
                    </a:cubicBezTo>
                    <a:lnTo>
                      <a:pt x="359283" y="407384"/>
                    </a:lnTo>
                    <a:lnTo>
                      <a:pt x="276416" y="407384"/>
                    </a:lnTo>
                    <a:close/>
                    <a:moveTo>
                      <a:pt x="181642" y="120205"/>
                    </a:moveTo>
                    <a:lnTo>
                      <a:pt x="129921" y="268796"/>
                    </a:lnTo>
                    <a:lnTo>
                      <a:pt x="231362" y="268796"/>
                    </a:lnTo>
                    <a:lnTo>
                      <a:pt x="181642" y="120205"/>
                    </a:ln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17032341" y="4943919"/>
                <a:ext cx="30480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400050" extrusionOk="0">
                    <a:moveTo>
                      <a:pt x="215837" y="407384"/>
                    </a:moveTo>
                    <a:lnTo>
                      <a:pt x="136493" y="244792"/>
                    </a:lnTo>
                    <a:lnTo>
                      <a:pt x="79439" y="244792"/>
                    </a:lnTo>
                    <a:lnTo>
                      <a:pt x="79439" y="407384"/>
                    </a:lnTo>
                    <a:lnTo>
                      <a:pt x="0" y="407384"/>
                    </a:lnTo>
                    <a:lnTo>
                      <a:pt x="0" y="0"/>
                    </a:lnTo>
                    <a:lnTo>
                      <a:pt x="159353" y="0"/>
                    </a:lnTo>
                    <a:cubicBezTo>
                      <a:pt x="242411" y="0"/>
                      <a:pt x="291560" y="56483"/>
                      <a:pt x="291560" y="124587"/>
                    </a:cubicBezTo>
                    <a:cubicBezTo>
                      <a:pt x="291560" y="181928"/>
                      <a:pt x="256699" y="217361"/>
                      <a:pt x="217170" y="231743"/>
                    </a:cubicBezTo>
                    <a:lnTo>
                      <a:pt x="308325" y="407289"/>
                    </a:lnTo>
                    <a:lnTo>
                      <a:pt x="215837" y="407289"/>
                    </a:lnTo>
                    <a:close/>
                    <a:moveTo>
                      <a:pt x="154496" y="71056"/>
                    </a:moveTo>
                    <a:lnTo>
                      <a:pt x="79439" y="71056"/>
                    </a:lnTo>
                    <a:lnTo>
                      <a:pt x="79439" y="178403"/>
                    </a:lnTo>
                    <a:lnTo>
                      <a:pt x="154496" y="178403"/>
                    </a:lnTo>
                    <a:cubicBezTo>
                      <a:pt x="189071" y="178403"/>
                      <a:pt x="212312" y="156210"/>
                      <a:pt x="212312" y="124682"/>
                    </a:cubicBezTo>
                    <a:cubicBezTo>
                      <a:pt x="212312" y="93154"/>
                      <a:pt x="189071" y="71056"/>
                      <a:pt x="154496" y="71056"/>
                    </a:cubicBez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17375052" y="4944204"/>
                <a:ext cx="28575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400050" extrusionOk="0">
                    <a:moveTo>
                      <a:pt x="186119" y="70771"/>
                    </a:moveTo>
                    <a:lnTo>
                      <a:pt x="186119" y="407289"/>
                    </a:lnTo>
                    <a:lnTo>
                      <a:pt x="106489" y="407289"/>
                    </a:lnTo>
                    <a:lnTo>
                      <a:pt x="106489" y="70771"/>
                    </a:lnTo>
                    <a:lnTo>
                      <a:pt x="0" y="70771"/>
                    </a:lnTo>
                    <a:lnTo>
                      <a:pt x="0" y="21527"/>
                    </a:lnTo>
                    <a:cubicBezTo>
                      <a:pt x="0" y="9620"/>
                      <a:pt x="9715" y="0"/>
                      <a:pt x="21527" y="0"/>
                    </a:cubicBezTo>
                    <a:lnTo>
                      <a:pt x="270796" y="0"/>
                    </a:lnTo>
                    <a:cubicBezTo>
                      <a:pt x="282702" y="0"/>
                      <a:pt x="292322" y="9620"/>
                      <a:pt x="292322" y="21527"/>
                    </a:cubicBezTo>
                    <a:lnTo>
                      <a:pt x="292322" y="70771"/>
                    </a:lnTo>
                    <a:lnTo>
                      <a:pt x="186119" y="70771"/>
                    </a:ln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" name="Google Shape;107;p13"/>
            <p:cNvGrpSpPr/>
            <p:nvPr/>
          </p:nvGrpSpPr>
          <p:grpSpPr>
            <a:xfrm>
              <a:off x="14524884" y="5489701"/>
              <a:ext cx="3103341" cy="374904"/>
              <a:chOff x="14524884" y="5489701"/>
              <a:chExt cx="3103341" cy="374904"/>
            </a:xfrm>
          </p:grpSpPr>
          <p:sp>
            <p:nvSpPr>
              <p:cNvPr id="108" name="Google Shape;108;p13"/>
              <p:cNvSpPr/>
              <p:nvPr/>
            </p:nvSpPr>
            <p:spPr>
              <a:xfrm>
                <a:off x="14524884" y="5493130"/>
                <a:ext cx="247650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371475" extrusionOk="0">
                    <a:moveTo>
                      <a:pt x="127540" y="375571"/>
                    </a:moveTo>
                    <a:cubicBezTo>
                      <a:pt x="52864" y="375571"/>
                      <a:pt x="0" y="324231"/>
                      <a:pt x="0" y="251270"/>
                    </a:cubicBezTo>
                    <a:lnTo>
                      <a:pt x="0" y="0"/>
                    </a:lnTo>
                    <a:lnTo>
                      <a:pt x="28385" y="0"/>
                    </a:lnTo>
                    <a:lnTo>
                      <a:pt x="28385" y="248031"/>
                    </a:lnTo>
                    <a:cubicBezTo>
                      <a:pt x="28385" y="309848"/>
                      <a:pt x="67913" y="350425"/>
                      <a:pt x="127540" y="350425"/>
                    </a:cubicBezTo>
                    <a:cubicBezTo>
                      <a:pt x="187071" y="350425"/>
                      <a:pt x="227076" y="309943"/>
                      <a:pt x="227076" y="248031"/>
                    </a:cubicBezTo>
                    <a:lnTo>
                      <a:pt x="227076" y="0"/>
                    </a:lnTo>
                    <a:lnTo>
                      <a:pt x="255270" y="0"/>
                    </a:lnTo>
                    <a:lnTo>
                      <a:pt x="255270" y="251270"/>
                    </a:lnTo>
                    <a:cubicBezTo>
                      <a:pt x="255175" y="324231"/>
                      <a:pt x="202311" y="375571"/>
                      <a:pt x="127540" y="375571"/>
                    </a:cubicBez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14928364" y="5493130"/>
                <a:ext cx="266700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371475" extrusionOk="0">
                    <a:moveTo>
                      <a:pt x="243268" y="372618"/>
                    </a:moveTo>
                    <a:lnTo>
                      <a:pt x="28003" y="48673"/>
                    </a:lnTo>
                    <a:lnTo>
                      <a:pt x="28003" y="372618"/>
                    </a:lnTo>
                    <a:lnTo>
                      <a:pt x="0" y="372618"/>
                    </a:lnTo>
                    <a:lnTo>
                      <a:pt x="0" y="0"/>
                    </a:lnTo>
                    <a:lnTo>
                      <a:pt x="28003" y="0"/>
                    </a:lnTo>
                    <a:lnTo>
                      <a:pt x="243268" y="322802"/>
                    </a:lnTo>
                    <a:lnTo>
                      <a:pt x="243268" y="0"/>
                    </a:lnTo>
                    <a:lnTo>
                      <a:pt x="271367" y="0"/>
                    </a:lnTo>
                    <a:lnTo>
                      <a:pt x="271367" y="372618"/>
                    </a:lnTo>
                    <a:lnTo>
                      <a:pt x="243268" y="372618"/>
                    </a:ln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15353084" y="5493130"/>
                <a:ext cx="19050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371475" extrusionOk="0">
                    <a:moveTo>
                      <a:pt x="0" y="372618"/>
                    </a:moveTo>
                    <a:lnTo>
                      <a:pt x="0" y="0"/>
                    </a:lnTo>
                    <a:lnTo>
                      <a:pt x="28194" y="0"/>
                    </a:lnTo>
                    <a:lnTo>
                      <a:pt x="28194" y="372618"/>
                    </a:lnTo>
                    <a:lnTo>
                      <a:pt x="0" y="372618"/>
                    </a:ln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15482623" y="5493130"/>
                <a:ext cx="266700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371475" extrusionOk="0">
                    <a:moveTo>
                      <a:pt x="146399" y="372618"/>
                    </a:moveTo>
                    <a:lnTo>
                      <a:pt x="122206" y="372618"/>
                    </a:lnTo>
                    <a:lnTo>
                      <a:pt x="0" y="0"/>
                    </a:lnTo>
                    <a:lnTo>
                      <a:pt x="29718" y="0"/>
                    </a:lnTo>
                    <a:lnTo>
                      <a:pt x="134398" y="322802"/>
                    </a:lnTo>
                    <a:lnTo>
                      <a:pt x="238887" y="0"/>
                    </a:lnTo>
                    <a:lnTo>
                      <a:pt x="268700" y="0"/>
                    </a:lnTo>
                    <a:lnTo>
                      <a:pt x="146399" y="372618"/>
                    </a:ln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15852480" y="5493130"/>
                <a:ext cx="219075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371475" extrusionOk="0">
                    <a:moveTo>
                      <a:pt x="0" y="372618"/>
                    </a:moveTo>
                    <a:lnTo>
                      <a:pt x="0" y="0"/>
                    </a:lnTo>
                    <a:lnTo>
                      <a:pt x="226028" y="0"/>
                    </a:lnTo>
                    <a:lnTo>
                      <a:pt x="226028" y="25241"/>
                    </a:lnTo>
                    <a:lnTo>
                      <a:pt x="28194" y="25241"/>
                    </a:lnTo>
                    <a:lnTo>
                      <a:pt x="28194" y="172021"/>
                    </a:lnTo>
                    <a:lnTo>
                      <a:pt x="196882" y="172021"/>
                    </a:lnTo>
                    <a:lnTo>
                      <a:pt x="196882" y="197263"/>
                    </a:lnTo>
                    <a:lnTo>
                      <a:pt x="28194" y="197263"/>
                    </a:lnTo>
                    <a:lnTo>
                      <a:pt x="28194" y="347377"/>
                    </a:lnTo>
                    <a:lnTo>
                      <a:pt x="226028" y="347377"/>
                    </a:lnTo>
                    <a:lnTo>
                      <a:pt x="226028" y="372618"/>
                    </a:lnTo>
                    <a:lnTo>
                      <a:pt x="0" y="372618"/>
                    </a:ln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16203381" y="5493130"/>
                <a:ext cx="247650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371475" extrusionOk="0">
                    <a:moveTo>
                      <a:pt x="219837" y="372618"/>
                    </a:moveTo>
                    <a:lnTo>
                      <a:pt x="130873" y="200882"/>
                    </a:lnTo>
                    <a:lnTo>
                      <a:pt x="28384" y="200882"/>
                    </a:lnTo>
                    <a:lnTo>
                      <a:pt x="28384" y="372618"/>
                    </a:lnTo>
                    <a:lnTo>
                      <a:pt x="0" y="372618"/>
                    </a:lnTo>
                    <a:lnTo>
                      <a:pt x="0" y="0"/>
                    </a:lnTo>
                    <a:lnTo>
                      <a:pt x="142018" y="0"/>
                    </a:lnTo>
                    <a:cubicBezTo>
                      <a:pt x="202406" y="0"/>
                      <a:pt x="248507" y="34766"/>
                      <a:pt x="248507" y="99727"/>
                    </a:cubicBezTo>
                    <a:cubicBezTo>
                      <a:pt x="248507" y="155257"/>
                      <a:pt x="215075" y="191262"/>
                      <a:pt x="162687" y="200215"/>
                    </a:cubicBezTo>
                    <a:lnTo>
                      <a:pt x="252793" y="372523"/>
                    </a:lnTo>
                    <a:lnTo>
                      <a:pt x="219837" y="372523"/>
                    </a:lnTo>
                    <a:close/>
                    <a:moveTo>
                      <a:pt x="138303" y="25146"/>
                    </a:moveTo>
                    <a:lnTo>
                      <a:pt x="28384" y="25146"/>
                    </a:lnTo>
                    <a:lnTo>
                      <a:pt x="28384" y="175927"/>
                    </a:lnTo>
                    <a:lnTo>
                      <a:pt x="138303" y="175927"/>
                    </a:lnTo>
                    <a:cubicBezTo>
                      <a:pt x="185833" y="175927"/>
                      <a:pt x="220218" y="151638"/>
                      <a:pt x="220218" y="100584"/>
                    </a:cubicBezTo>
                    <a:cubicBezTo>
                      <a:pt x="220218" y="48958"/>
                      <a:pt x="185833" y="25146"/>
                      <a:pt x="138303" y="25146"/>
                    </a:cubicBez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16554567" y="5489701"/>
                <a:ext cx="247650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371475" extrusionOk="0">
                    <a:moveTo>
                      <a:pt x="124206" y="379000"/>
                    </a:moveTo>
                    <a:cubicBezTo>
                      <a:pt x="68866" y="379000"/>
                      <a:pt x="34004" y="363950"/>
                      <a:pt x="0" y="329755"/>
                    </a:cubicBezTo>
                    <a:lnTo>
                      <a:pt x="20003" y="309848"/>
                    </a:lnTo>
                    <a:cubicBezTo>
                      <a:pt x="53340" y="343471"/>
                      <a:pt x="80867" y="353759"/>
                      <a:pt x="125825" y="353759"/>
                    </a:cubicBezTo>
                    <a:cubicBezTo>
                      <a:pt x="184023" y="353759"/>
                      <a:pt x="221171" y="325564"/>
                      <a:pt x="221171" y="276892"/>
                    </a:cubicBezTo>
                    <a:cubicBezTo>
                      <a:pt x="221171" y="254603"/>
                      <a:pt x="214503" y="236696"/>
                      <a:pt x="200978" y="224600"/>
                    </a:cubicBezTo>
                    <a:cubicBezTo>
                      <a:pt x="187357" y="212884"/>
                      <a:pt x="177451" y="209550"/>
                      <a:pt x="147257" y="204788"/>
                    </a:cubicBezTo>
                    <a:lnTo>
                      <a:pt x="103822" y="198311"/>
                    </a:lnTo>
                    <a:cubicBezTo>
                      <a:pt x="75343" y="194120"/>
                      <a:pt x="53150" y="184499"/>
                      <a:pt x="37243" y="170593"/>
                    </a:cubicBezTo>
                    <a:cubicBezTo>
                      <a:pt x="17240" y="154114"/>
                      <a:pt x="8096" y="130588"/>
                      <a:pt x="8096" y="102203"/>
                    </a:cubicBezTo>
                    <a:cubicBezTo>
                      <a:pt x="8096" y="40005"/>
                      <a:pt x="52388" y="0"/>
                      <a:pt x="123444" y="0"/>
                    </a:cubicBezTo>
                    <a:cubicBezTo>
                      <a:pt x="169450" y="0"/>
                      <a:pt x="198501" y="12763"/>
                      <a:pt x="230696" y="40196"/>
                    </a:cubicBezTo>
                    <a:lnTo>
                      <a:pt x="212503" y="58864"/>
                    </a:lnTo>
                    <a:cubicBezTo>
                      <a:pt x="189643" y="38005"/>
                      <a:pt x="166497" y="24003"/>
                      <a:pt x="122111" y="24003"/>
                    </a:cubicBezTo>
                    <a:cubicBezTo>
                      <a:pt x="68104" y="24003"/>
                      <a:pt x="35909" y="54007"/>
                      <a:pt x="35909" y="101155"/>
                    </a:cubicBezTo>
                    <a:cubicBezTo>
                      <a:pt x="35909" y="122396"/>
                      <a:pt x="42005" y="138684"/>
                      <a:pt x="54864" y="149543"/>
                    </a:cubicBezTo>
                    <a:cubicBezTo>
                      <a:pt x="68008" y="160877"/>
                      <a:pt x="89725" y="169545"/>
                      <a:pt x="110490" y="172879"/>
                    </a:cubicBezTo>
                    <a:lnTo>
                      <a:pt x="150686" y="179261"/>
                    </a:lnTo>
                    <a:cubicBezTo>
                      <a:pt x="186023" y="184404"/>
                      <a:pt x="201549" y="190405"/>
                      <a:pt x="217361" y="203549"/>
                    </a:cubicBezTo>
                    <a:cubicBezTo>
                      <a:pt x="237458" y="220218"/>
                      <a:pt x="249936" y="245936"/>
                      <a:pt x="249936" y="275654"/>
                    </a:cubicBezTo>
                    <a:cubicBezTo>
                      <a:pt x="250031" y="338709"/>
                      <a:pt x="201644" y="379000"/>
                      <a:pt x="124206" y="379000"/>
                    </a:cubicBez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16931091" y="5493130"/>
                <a:ext cx="19050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371475" extrusionOk="0">
                    <a:moveTo>
                      <a:pt x="0" y="372618"/>
                    </a:moveTo>
                    <a:lnTo>
                      <a:pt x="0" y="0"/>
                    </a:lnTo>
                    <a:lnTo>
                      <a:pt x="28289" y="0"/>
                    </a:lnTo>
                    <a:lnTo>
                      <a:pt x="28289" y="372618"/>
                    </a:lnTo>
                    <a:lnTo>
                      <a:pt x="0" y="372618"/>
                    </a:ln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17070631" y="5493035"/>
                <a:ext cx="247650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371475" extrusionOk="0">
                    <a:moveTo>
                      <a:pt x="139255" y="25241"/>
                    </a:moveTo>
                    <a:lnTo>
                      <a:pt x="139255" y="372618"/>
                    </a:lnTo>
                    <a:lnTo>
                      <a:pt x="111157" y="372618"/>
                    </a:lnTo>
                    <a:lnTo>
                      <a:pt x="111157" y="25241"/>
                    </a:lnTo>
                    <a:lnTo>
                      <a:pt x="0" y="25241"/>
                    </a:lnTo>
                    <a:lnTo>
                      <a:pt x="0" y="0"/>
                    </a:lnTo>
                    <a:lnTo>
                      <a:pt x="250793" y="0"/>
                    </a:lnTo>
                    <a:lnTo>
                      <a:pt x="250793" y="25241"/>
                    </a:lnTo>
                    <a:lnTo>
                      <a:pt x="139255" y="25241"/>
                    </a:ln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17380575" y="5493035"/>
                <a:ext cx="247650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371475" extrusionOk="0">
                    <a:moveTo>
                      <a:pt x="138017" y="218218"/>
                    </a:moveTo>
                    <a:lnTo>
                      <a:pt x="138017" y="372618"/>
                    </a:lnTo>
                    <a:lnTo>
                      <a:pt x="110014" y="372618"/>
                    </a:lnTo>
                    <a:lnTo>
                      <a:pt x="110014" y="218218"/>
                    </a:lnTo>
                    <a:lnTo>
                      <a:pt x="0" y="0"/>
                    </a:lnTo>
                    <a:lnTo>
                      <a:pt x="30385" y="0"/>
                    </a:lnTo>
                    <a:lnTo>
                      <a:pt x="124873" y="188309"/>
                    </a:lnTo>
                    <a:lnTo>
                      <a:pt x="217646" y="0"/>
                    </a:lnTo>
                    <a:lnTo>
                      <a:pt x="247841" y="0"/>
                    </a:lnTo>
                    <a:lnTo>
                      <a:pt x="138017" y="218218"/>
                    </a:ln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8" name="Google Shape;118;p13"/>
            <p:cNvSpPr/>
            <p:nvPr/>
          </p:nvSpPr>
          <p:spPr>
            <a:xfrm>
              <a:off x="14524409" y="4175537"/>
              <a:ext cx="3133725" cy="409575"/>
            </a:xfrm>
            <a:custGeom>
              <a:avLst/>
              <a:gdLst/>
              <a:ahLst/>
              <a:cxnLst/>
              <a:rect l="l" t="t" r="r" b="b"/>
              <a:pathLst>
                <a:path w="3133725" h="409575" extrusionOk="0">
                  <a:moveTo>
                    <a:pt x="0" y="0"/>
                  </a:moveTo>
                  <a:lnTo>
                    <a:pt x="3138202" y="0"/>
                  </a:lnTo>
                  <a:lnTo>
                    <a:pt x="3138202" y="414052"/>
                  </a:lnTo>
                  <a:lnTo>
                    <a:pt x="0" y="414052"/>
                  </a:lnTo>
                  <a:close/>
                </a:path>
              </a:pathLst>
            </a:custGeom>
            <a:solidFill>
              <a:srgbClr val="BEB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14524695" y="1692274"/>
              <a:ext cx="3133725" cy="2105025"/>
            </a:xfrm>
            <a:custGeom>
              <a:avLst/>
              <a:gdLst/>
              <a:ahLst/>
              <a:cxnLst/>
              <a:rect l="l" t="t" r="r" b="b"/>
              <a:pathLst>
                <a:path w="3133725" h="2105025" extrusionOk="0">
                  <a:moveTo>
                    <a:pt x="2730246" y="0"/>
                  </a:moveTo>
                  <a:lnTo>
                    <a:pt x="2730246" y="1353407"/>
                  </a:lnTo>
                  <a:cubicBezTo>
                    <a:pt x="2730246" y="1595723"/>
                    <a:pt x="2584895" y="1740218"/>
                    <a:pt x="2362486" y="1740218"/>
                  </a:cubicBezTo>
                  <a:cubicBezTo>
                    <a:pt x="2139982" y="1740218"/>
                    <a:pt x="1997393" y="1595723"/>
                    <a:pt x="1997393" y="1353407"/>
                  </a:cubicBezTo>
                  <a:lnTo>
                    <a:pt x="1997393" y="131445"/>
                  </a:lnTo>
                  <a:cubicBezTo>
                    <a:pt x="1997393" y="58579"/>
                    <a:pt x="1938719" y="0"/>
                    <a:pt x="1866424" y="0"/>
                  </a:cubicBezTo>
                  <a:lnTo>
                    <a:pt x="1671733" y="0"/>
                  </a:lnTo>
                  <a:lnTo>
                    <a:pt x="1650778" y="0"/>
                  </a:lnTo>
                  <a:lnTo>
                    <a:pt x="1585151" y="0"/>
                  </a:lnTo>
                  <a:lnTo>
                    <a:pt x="1585151" y="286"/>
                  </a:lnTo>
                  <a:lnTo>
                    <a:pt x="1283970" y="286"/>
                  </a:lnTo>
                  <a:lnTo>
                    <a:pt x="1265301" y="286"/>
                  </a:lnTo>
                  <a:lnTo>
                    <a:pt x="1198055" y="286"/>
                  </a:lnTo>
                  <a:cubicBezTo>
                    <a:pt x="1183291" y="286"/>
                    <a:pt x="1168527" y="2572"/>
                    <a:pt x="1154621" y="7049"/>
                  </a:cubicBezTo>
                  <a:cubicBezTo>
                    <a:pt x="1128808" y="15335"/>
                    <a:pt x="1105472" y="30861"/>
                    <a:pt x="1087946" y="52388"/>
                  </a:cubicBezTo>
                  <a:lnTo>
                    <a:pt x="412623" y="883825"/>
                  </a:lnTo>
                  <a:lnTo>
                    <a:pt x="412623" y="0"/>
                  </a:lnTo>
                  <a:lnTo>
                    <a:pt x="0" y="0"/>
                  </a:lnTo>
                  <a:lnTo>
                    <a:pt x="0" y="2070449"/>
                  </a:lnTo>
                  <a:lnTo>
                    <a:pt x="412623" y="2070449"/>
                  </a:lnTo>
                  <a:lnTo>
                    <a:pt x="412623" y="1438656"/>
                  </a:lnTo>
                  <a:lnTo>
                    <a:pt x="685514" y="1114139"/>
                  </a:lnTo>
                  <a:lnTo>
                    <a:pt x="1228344" y="2070449"/>
                  </a:lnTo>
                  <a:lnTo>
                    <a:pt x="1708785" y="2070449"/>
                  </a:lnTo>
                  <a:lnTo>
                    <a:pt x="958406" y="804005"/>
                  </a:lnTo>
                  <a:lnTo>
                    <a:pt x="1559624" y="86868"/>
                  </a:lnTo>
                  <a:cubicBezTo>
                    <a:pt x="1563529" y="82010"/>
                    <a:pt x="1569815" y="80391"/>
                    <a:pt x="1575626" y="82677"/>
                  </a:cubicBezTo>
                  <a:cubicBezTo>
                    <a:pt x="1581341" y="84773"/>
                    <a:pt x="1584960" y="90202"/>
                    <a:pt x="1584960" y="96203"/>
                  </a:cubicBezTo>
                  <a:lnTo>
                    <a:pt x="1584960" y="433197"/>
                  </a:lnTo>
                  <a:lnTo>
                    <a:pt x="1584960" y="718757"/>
                  </a:lnTo>
                  <a:lnTo>
                    <a:pt x="1584960" y="1368171"/>
                  </a:lnTo>
                  <a:cubicBezTo>
                    <a:pt x="1584960" y="1813941"/>
                    <a:pt x="1929003" y="2105978"/>
                    <a:pt x="2362391" y="2105978"/>
                  </a:cubicBezTo>
                  <a:cubicBezTo>
                    <a:pt x="2795397" y="2105978"/>
                    <a:pt x="3139536" y="1813941"/>
                    <a:pt x="3139536" y="1368171"/>
                  </a:cubicBezTo>
                  <a:lnTo>
                    <a:pt x="3139536" y="0"/>
                  </a:lnTo>
                  <a:lnTo>
                    <a:pt x="2730246" y="0"/>
                  </a:lnTo>
                  <a:close/>
                </a:path>
              </a:pathLst>
            </a:custGeom>
            <a:solidFill>
              <a:srgbClr val="0066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xfrm>
            <a:off x="1162154" y="-12612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Arial"/>
              <a:buNone/>
              <a:defRPr b="1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ldNum" idx="12"/>
          </p:nvPr>
        </p:nvSpPr>
        <p:spPr>
          <a:xfrm>
            <a:off x="8997230" y="5366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ection Header">
  <p:cSld name="6_Section Header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5" name="Google Shape;265;p20"/>
          <p:cNvSpPr/>
          <p:nvPr/>
        </p:nvSpPr>
        <p:spPr>
          <a:xfrm>
            <a:off x="5509581" y="4635500"/>
            <a:ext cx="4598360" cy="2211146"/>
          </a:xfrm>
          <a:prstGeom prst="triangle">
            <a:avLst>
              <a:gd name="adj" fmla="val 4811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p20"/>
          <p:cNvGrpSpPr/>
          <p:nvPr/>
        </p:nvGrpSpPr>
        <p:grpSpPr>
          <a:xfrm>
            <a:off x="0" y="-1"/>
            <a:ext cx="12306392" cy="6858001"/>
            <a:chOff x="0" y="-1"/>
            <a:chExt cx="12306392" cy="6858001"/>
          </a:xfrm>
        </p:grpSpPr>
        <p:sp>
          <p:nvSpPr>
            <p:cNvPr id="267" name="Google Shape;267;p20"/>
            <p:cNvSpPr/>
            <p:nvPr/>
          </p:nvSpPr>
          <p:spPr>
            <a:xfrm rot="10800000" flipH="1">
              <a:off x="5535941" y="-1"/>
              <a:ext cx="6770451" cy="6858001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0"/>
            <p:cNvSpPr/>
            <p:nvPr/>
          </p:nvSpPr>
          <p:spPr>
            <a:xfrm>
              <a:off x="0" y="0"/>
              <a:ext cx="5535941" cy="68466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" name="Google Shape;269;p20"/>
          <p:cNvGrpSpPr/>
          <p:nvPr/>
        </p:nvGrpSpPr>
        <p:grpSpPr>
          <a:xfrm>
            <a:off x="10393455" y="3283407"/>
            <a:ext cx="1095822" cy="1457768"/>
            <a:chOff x="14524409" y="1692274"/>
            <a:chExt cx="3136392" cy="4172331"/>
          </a:xfrm>
        </p:grpSpPr>
        <p:grpSp>
          <p:nvGrpSpPr>
            <p:cNvPr id="270" name="Google Shape;270;p20"/>
            <p:cNvGrpSpPr/>
            <p:nvPr/>
          </p:nvGrpSpPr>
          <p:grpSpPr>
            <a:xfrm>
              <a:off x="14524695" y="4940489"/>
              <a:ext cx="3136106" cy="409575"/>
              <a:chOff x="14524695" y="4940489"/>
              <a:chExt cx="3136106" cy="409575"/>
            </a:xfrm>
          </p:grpSpPr>
          <p:sp>
            <p:nvSpPr>
              <p:cNvPr id="271" name="Google Shape;271;p20"/>
              <p:cNvSpPr/>
              <p:nvPr/>
            </p:nvSpPr>
            <p:spPr>
              <a:xfrm>
                <a:off x="14524695" y="4943919"/>
                <a:ext cx="32385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323850" h="400050" extrusionOk="0">
                    <a:moveTo>
                      <a:pt x="236982" y="407384"/>
                    </a:moveTo>
                    <a:lnTo>
                      <a:pt x="132207" y="221837"/>
                    </a:lnTo>
                    <a:lnTo>
                      <a:pt x="79724" y="284797"/>
                    </a:lnTo>
                    <a:lnTo>
                      <a:pt x="79724" y="407384"/>
                    </a:lnTo>
                    <a:lnTo>
                      <a:pt x="0" y="407384"/>
                    </a:lnTo>
                    <a:lnTo>
                      <a:pt x="0" y="0"/>
                    </a:lnTo>
                    <a:lnTo>
                      <a:pt x="58103" y="0"/>
                    </a:lnTo>
                    <a:cubicBezTo>
                      <a:pt x="70009" y="0"/>
                      <a:pt x="79724" y="9620"/>
                      <a:pt x="79724" y="21527"/>
                    </a:cubicBezTo>
                    <a:lnTo>
                      <a:pt x="79724" y="177451"/>
                    </a:lnTo>
                    <a:lnTo>
                      <a:pt x="223171" y="0"/>
                    </a:lnTo>
                    <a:lnTo>
                      <a:pt x="320040" y="0"/>
                    </a:lnTo>
                    <a:lnTo>
                      <a:pt x="184976" y="161925"/>
                    </a:lnTo>
                    <a:lnTo>
                      <a:pt x="329851" y="407384"/>
                    </a:lnTo>
                    <a:lnTo>
                      <a:pt x="236982" y="407384"/>
                    </a:ln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20"/>
              <p:cNvSpPr/>
              <p:nvPr/>
            </p:nvSpPr>
            <p:spPr>
              <a:xfrm>
                <a:off x="14887978" y="4943728"/>
                <a:ext cx="352425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352425" h="400050" extrusionOk="0">
                    <a:moveTo>
                      <a:pt x="276416" y="407575"/>
                    </a:moveTo>
                    <a:lnTo>
                      <a:pt x="252317" y="335375"/>
                    </a:lnTo>
                    <a:lnTo>
                      <a:pt x="107537" y="335375"/>
                    </a:lnTo>
                    <a:lnTo>
                      <a:pt x="82868" y="407575"/>
                    </a:lnTo>
                    <a:lnTo>
                      <a:pt x="0" y="407575"/>
                    </a:lnTo>
                    <a:lnTo>
                      <a:pt x="148019" y="0"/>
                    </a:lnTo>
                    <a:lnTo>
                      <a:pt x="195548" y="0"/>
                    </a:lnTo>
                    <a:cubicBezTo>
                      <a:pt x="204502" y="0"/>
                      <a:pt x="212693" y="5715"/>
                      <a:pt x="215741" y="14192"/>
                    </a:cubicBezTo>
                    <a:lnTo>
                      <a:pt x="359378" y="407575"/>
                    </a:lnTo>
                    <a:lnTo>
                      <a:pt x="276416" y="407575"/>
                    </a:lnTo>
                    <a:close/>
                    <a:moveTo>
                      <a:pt x="181547" y="120396"/>
                    </a:moveTo>
                    <a:lnTo>
                      <a:pt x="130016" y="268986"/>
                    </a:lnTo>
                    <a:lnTo>
                      <a:pt x="231267" y="268986"/>
                    </a:lnTo>
                    <a:lnTo>
                      <a:pt x="181547" y="120396"/>
                    </a:ln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20"/>
              <p:cNvSpPr/>
              <p:nvPr/>
            </p:nvSpPr>
            <p:spPr>
              <a:xfrm>
                <a:off x="15276789" y="4940489"/>
                <a:ext cx="295275" cy="409575"/>
              </a:xfrm>
              <a:custGeom>
                <a:avLst/>
                <a:gdLst/>
                <a:ahLst/>
                <a:cxnLst/>
                <a:rect l="l" t="t" r="r" b="b"/>
                <a:pathLst>
                  <a:path w="295275" h="409575" extrusionOk="0">
                    <a:moveTo>
                      <a:pt x="148876" y="414242"/>
                    </a:moveTo>
                    <a:cubicBezTo>
                      <a:pt x="87344" y="414242"/>
                      <a:pt x="40100" y="401288"/>
                      <a:pt x="0" y="360521"/>
                    </a:cubicBezTo>
                    <a:lnTo>
                      <a:pt x="51530" y="309182"/>
                    </a:lnTo>
                    <a:cubicBezTo>
                      <a:pt x="77057" y="334709"/>
                      <a:pt x="112204" y="343471"/>
                      <a:pt x="150019" y="343471"/>
                    </a:cubicBezTo>
                    <a:cubicBezTo>
                      <a:pt x="196882" y="343471"/>
                      <a:pt x="222218" y="325374"/>
                      <a:pt x="222218" y="292703"/>
                    </a:cubicBezTo>
                    <a:cubicBezTo>
                      <a:pt x="222218" y="278606"/>
                      <a:pt x="217932" y="266605"/>
                      <a:pt x="209836" y="259080"/>
                    </a:cubicBezTo>
                    <a:cubicBezTo>
                      <a:pt x="201549" y="251270"/>
                      <a:pt x="192596" y="247079"/>
                      <a:pt x="173450" y="244412"/>
                    </a:cubicBezTo>
                    <a:lnTo>
                      <a:pt x="124206" y="237458"/>
                    </a:lnTo>
                    <a:cubicBezTo>
                      <a:pt x="89440" y="232315"/>
                      <a:pt x="63913" y="221266"/>
                      <a:pt x="45339" y="203835"/>
                    </a:cubicBezTo>
                    <a:cubicBezTo>
                      <a:pt x="25813" y="184309"/>
                      <a:pt x="16002" y="158210"/>
                      <a:pt x="16002" y="123730"/>
                    </a:cubicBezTo>
                    <a:cubicBezTo>
                      <a:pt x="16002" y="51054"/>
                      <a:pt x="69914" y="0"/>
                      <a:pt x="158115" y="0"/>
                    </a:cubicBezTo>
                    <a:cubicBezTo>
                      <a:pt x="214122" y="0"/>
                      <a:pt x="254889" y="13811"/>
                      <a:pt x="289560" y="47435"/>
                    </a:cubicBezTo>
                    <a:lnTo>
                      <a:pt x="239268" y="97536"/>
                    </a:lnTo>
                    <a:cubicBezTo>
                      <a:pt x="213455" y="72676"/>
                      <a:pt x="182785" y="69056"/>
                      <a:pt x="155639" y="69056"/>
                    </a:cubicBezTo>
                    <a:cubicBezTo>
                      <a:pt x="113348" y="69056"/>
                      <a:pt x="92678" y="92774"/>
                      <a:pt x="92678" y="120682"/>
                    </a:cubicBezTo>
                    <a:cubicBezTo>
                      <a:pt x="92678" y="131540"/>
                      <a:pt x="96202" y="141923"/>
                      <a:pt x="104966" y="150114"/>
                    </a:cubicBezTo>
                    <a:cubicBezTo>
                      <a:pt x="112967" y="157639"/>
                      <a:pt x="125921" y="164021"/>
                      <a:pt x="142399" y="166116"/>
                    </a:cubicBezTo>
                    <a:lnTo>
                      <a:pt x="190405" y="172974"/>
                    </a:lnTo>
                    <a:cubicBezTo>
                      <a:pt x="228029" y="178022"/>
                      <a:pt x="251365" y="188309"/>
                      <a:pt x="268415" y="204407"/>
                    </a:cubicBezTo>
                    <a:cubicBezTo>
                      <a:pt x="290036" y="225171"/>
                      <a:pt x="299847" y="254603"/>
                      <a:pt x="299847" y="290608"/>
                    </a:cubicBezTo>
                    <a:cubicBezTo>
                      <a:pt x="300038" y="369665"/>
                      <a:pt x="234125" y="414242"/>
                      <a:pt x="148876" y="414242"/>
                    </a:cubicBez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20"/>
              <p:cNvSpPr/>
              <p:nvPr/>
            </p:nvSpPr>
            <p:spPr>
              <a:xfrm>
                <a:off x="15643311" y="4943728"/>
                <a:ext cx="26670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400050" extrusionOk="0">
                    <a:moveTo>
                      <a:pt x="0" y="407575"/>
                    </a:moveTo>
                    <a:lnTo>
                      <a:pt x="0" y="0"/>
                    </a:lnTo>
                    <a:lnTo>
                      <a:pt x="246983" y="0"/>
                    </a:lnTo>
                    <a:cubicBezTo>
                      <a:pt x="258889" y="0"/>
                      <a:pt x="268510" y="9620"/>
                      <a:pt x="268510" y="21622"/>
                    </a:cubicBezTo>
                    <a:lnTo>
                      <a:pt x="268510" y="71057"/>
                    </a:lnTo>
                    <a:lnTo>
                      <a:pt x="79438" y="71057"/>
                    </a:lnTo>
                    <a:lnTo>
                      <a:pt x="79438" y="166783"/>
                    </a:lnTo>
                    <a:lnTo>
                      <a:pt x="240506" y="166783"/>
                    </a:lnTo>
                    <a:lnTo>
                      <a:pt x="240506" y="237744"/>
                    </a:lnTo>
                    <a:lnTo>
                      <a:pt x="79438" y="237744"/>
                    </a:lnTo>
                    <a:lnTo>
                      <a:pt x="79438" y="336518"/>
                    </a:lnTo>
                    <a:lnTo>
                      <a:pt x="268510" y="336518"/>
                    </a:lnTo>
                    <a:lnTo>
                      <a:pt x="268510" y="386144"/>
                    </a:lnTo>
                    <a:cubicBezTo>
                      <a:pt x="268510" y="398050"/>
                      <a:pt x="258889" y="407670"/>
                      <a:pt x="246983" y="407670"/>
                    </a:cubicBezTo>
                    <a:lnTo>
                      <a:pt x="0" y="407670"/>
                    </a:ln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20"/>
              <p:cNvSpPr/>
              <p:nvPr/>
            </p:nvSpPr>
            <p:spPr>
              <a:xfrm>
                <a:off x="15964780" y="4944014"/>
                <a:ext cx="28575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400050" extrusionOk="0">
                    <a:moveTo>
                      <a:pt x="185928" y="70961"/>
                    </a:moveTo>
                    <a:lnTo>
                      <a:pt x="185928" y="407670"/>
                    </a:lnTo>
                    <a:lnTo>
                      <a:pt x="106108" y="407670"/>
                    </a:lnTo>
                    <a:lnTo>
                      <a:pt x="106108" y="70961"/>
                    </a:lnTo>
                    <a:lnTo>
                      <a:pt x="0" y="70961"/>
                    </a:lnTo>
                    <a:lnTo>
                      <a:pt x="0" y="21526"/>
                    </a:lnTo>
                    <a:cubicBezTo>
                      <a:pt x="0" y="9620"/>
                      <a:pt x="9620" y="0"/>
                      <a:pt x="21622" y="0"/>
                    </a:cubicBezTo>
                    <a:lnTo>
                      <a:pt x="270700" y="0"/>
                    </a:lnTo>
                    <a:cubicBezTo>
                      <a:pt x="282607" y="0"/>
                      <a:pt x="292322" y="9620"/>
                      <a:pt x="292322" y="21526"/>
                    </a:cubicBezTo>
                    <a:lnTo>
                      <a:pt x="292322" y="70961"/>
                    </a:lnTo>
                    <a:lnTo>
                      <a:pt x="185928" y="70961"/>
                    </a:ln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20"/>
              <p:cNvSpPr/>
              <p:nvPr/>
            </p:nvSpPr>
            <p:spPr>
              <a:xfrm>
                <a:off x="16289009" y="4940489"/>
                <a:ext cx="295275" cy="409575"/>
              </a:xfrm>
              <a:custGeom>
                <a:avLst/>
                <a:gdLst/>
                <a:ahLst/>
                <a:cxnLst/>
                <a:rect l="l" t="t" r="r" b="b"/>
                <a:pathLst>
                  <a:path w="295275" h="409575" extrusionOk="0">
                    <a:moveTo>
                      <a:pt x="148781" y="414242"/>
                    </a:moveTo>
                    <a:cubicBezTo>
                      <a:pt x="87058" y="414242"/>
                      <a:pt x="40100" y="401288"/>
                      <a:pt x="0" y="360521"/>
                    </a:cubicBezTo>
                    <a:lnTo>
                      <a:pt x="51721" y="309182"/>
                    </a:lnTo>
                    <a:cubicBezTo>
                      <a:pt x="77438" y="334709"/>
                      <a:pt x="111919" y="343471"/>
                      <a:pt x="149733" y="343471"/>
                    </a:cubicBezTo>
                    <a:cubicBezTo>
                      <a:pt x="196882" y="343471"/>
                      <a:pt x="222028" y="325374"/>
                      <a:pt x="222028" y="292703"/>
                    </a:cubicBezTo>
                    <a:cubicBezTo>
                      <a:pt x="222028" y="278606"/>
                      <a:pt x="218123" y="266605"/>
                      <a:pt x="209645" y="259080"/>
                    </a:cubicBezTo>
                    <a:cubicBezTo>
                      <a:pt x="201454" y="251270"/>
                      <a:pt x="192596" y="247079"/>
                      <a:pt x="173641" y="244412"/>
                    </a:cubicBezTo>
                    <a:lnTo>
                      <a:pt x="124397" y="237458"/>
                    </a:lnTo>
                    <a:cubicBezTo>
                      <a:pt x="89440" y="232315"/>
                      <a:pt x="63818" y="221266"/>
                      <a:pt x="45244" y="203835"/>
                    </a:cubicBezTo>
                    <a:cubicBezTo>
                      <a:pt x="25622" y="184309"/>
                      <a:pt x="16193" y="158210"/>
                      <a:pt x="16193" y="123730"/>
                    </a:cubicBezTo>
                    <a:cubicBezTo>
                      <a:pt x="16193" y="51054"/>
                      <a:pt x="69723" y="0"/>
                      <a:pt x="158115" y="0"/>
                    </a:cubicBezTo>
                    <a:cubicBezTo>
                      <a:pt x="214217" y="0"/>
                      <a:pt x="254699" y="13811"/>
                      <a:pt x="289560" y="47435"/>
                    </a:cubicBezTo>
                    <a:lnTo>
                      <a:pt x="239173" y="97536"/>
                    </a:lnTo>
                    <a:cubicBezTo>
                      <a:pt x="213550" y="72676"/>
                      <a:pt x="182499" y="69056"/>
                      <a:pt x="155734" y="69056"/>
                    </a:cubicBezTo>
                    <a:cubicBezTo>
                      <a:pt x="113252" y="69056"/>
                      <a:pt x="92964" y="92774"/>
                      <a:pt x="92964" y="120682"/>
                    </a:cubicBezTo>
                    <a:cubicBezTo>
                      <a:pt x="92964" y="131540"/>
                      <a:pt x="96012" y="141923"/>
                      <a:pt x="104680" y="150114"/>
                    </a:cubicBezTo>
                    <a:cubicBezTo>
                      <a:pt x="112681" y="157639"/>
                      <a:pt x="125921" y="164021"/>
                      <a:pt x="142685" y="166116"/>
                    </a:cubicBezTo>
                    <a:lnTo>
                      <a:pt x="190310" y="172974"/>
                    </a:lnTo>
                    <a:cubicBezTo>
                      <a:pt x="228029" y="178022"/>
                      <a:pt x="251365" y="188309"/>
                      <a:pt x="268319" y="204407"/>
                    </a:cubicBezTo>
                    <a:cubicBezTo>
                      <a:pt x="290036" y="225171"/>
                      <a:pt x="299752" y="254603"/>
                      <a:pt x="299752" y="290608"/>
                    </a:cubicBezTo>
                    <a:cubicBezTo>
                      <a:pt x="299942" y="369665"/>
                      <a:pt x="234125" y="414242"/>
                      <a:pt x="148781" y="414242"/>
                    </a:cubicBez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20"/>
              <p:cNvSpPr/>
              <p:nvPr/>
            </p:nvSpPr>
            <p:spPr>
              <a:xfrm>
                <a:off x="16617909" y="4943919"/>
                <a:ext cx="352425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352425" h="400050" extrusionOk="0">
                    <a:moveTo>
                      <a:pt x="276416" y="407384"/>
                    </a:moveTo>
                    <a:lnTo>
                      <a:pt x="252317" y="335185"/>
                    </a:lnTo>
                    <a:lnTo>
                      <a:pt x="107252" y="335185"/>
                    </a:lnTo>
                    <a:lnTo>
                      <a:pt x="82582" y="407384"/>
                    </a:lnTo>
                    <a:lnTo>
                      <a:pt x="0" y="407384"/>
                    </a:lnTo>
                    <a:lnTo>
                      <a:pt x="148019" y="0"/>
                    </a:lnTo>
                    <a:lnTo>
                      <a:pt x="195453" y="0"/>
                    </a:lnTo>
                    <a:cubicBezTo>
                      <a:pt x="204502" y="0"/>
                      <a:pt x="212598" y="5620"/>
                      <a:pt x="215741" y="14097"/>
                    </a:cubicBezTo>
                    <a:lnTo>
                      <a:pt x="359283" y="407384"/>
                    </a:lnTo>
                    <a:lnTo>
                      <a:pt x="276416" y="407384"/>
                    </a:lnTo>
                    <a:close/>
                    <a:moveTo>
                      <a:pt x="181642" y="120205"/>
                    </a:moveTo>
                    <a:lnTo>
                      <a:pt x="129921" y="268796"/>
                    </a:lnTo>
                    <a:lnTo>
                      <a:pt x="231362" y="268796"/>
                    </a:lnTo>
                    <a:lnTo>
                      <a:pt x="181642" y="120205"/>
                    </a:ln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20"/>
              <p:cNvSpPr/>
              <p:nvPr/>
            </p:nvSpPr>
            <p:spPr>
              <a:xfrm>
                <a:off x="17032341" y="4943919"/>
                <a:ext cx="30480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400050" extrusionOk="0">
                    <a:moveTo>
                      <a:pt x="215837" y="407384"/>
                    </a:moveTo>
                    <a:lnTo>
                      <a:pt x="136493" y="244792"/>
                    </a:lnTo>
                    <a:lnTo>
                      <a:pt x="79439" y="244792"/>
                    </a:lnTo>
                    <a:lnTo>
                      <a:pt x="79439" y="407384"/>
                    </a:lnTo>
                    <a:lnTo>
                      <a:pt x="0" y="407384"/>
                    </a:lnTo>
                    <a:lnTo>
                      <a:pt x="0" y="0"/>
                    </a:lnTo>
                    <a:lnTo>
                      <a:pt x="159353" y="0"/>
                    </a:lnTo>
                    <a:cubicBezTo>
                      <a:pt x="242411" y="0"/>
                      <a:pt x="291560" y="56483"/>
                      <a:pt x="291560" y="124587"/>
                    </a:cubicBezTo>
                    <a:cubicBezTo>
                      <a:pt x="291560" y="181928"/>
                      <a:pt x="256699" y="217361"/>
                      <a:pt x="217170" y="231743"/>
                    </a:cubicBezTo>
                    <a:lnTo>
                      <a:pt x="308325" y="407289"/>
                    </a:lnTo>
                    <a:lnTo>
                      <a:pt x="215837" y="407289"/>
                    </a:lnTo>
                    <a:close/>
                    <a:moveTo>
                      <a:pt x="154496" y="71056"/>
                    </a:moveTo>
                    <a:lnTo>
                      <a:pt x="79439" y="71056"/>
                    </a:lnTo>
                    <a:lnTo>
                      <a:pt x="79439" y="178403"/>
                    </a:lnTo>
                    <a:lnTo>
                      <a:pt x="154496" y="178403"/>
                    </a:lnTo>
                    <a:cubicBezTo>
                      <a:pt x="189071" y="178403"/>
                      <a:pt x="212312" y="156210"/>
                      <a:pt x="212312" y="124682"/>
                    </a:cubicBezTo>
                    <a:cubicBezTo>
                      <a:pt x="212312" y="93154"/>
                      <a:pt x="189071" y="71056"/>
                      <a:pt x="154496" y="71056"/>
                    </a:cubicBez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20"/>
              <p:cNvSpPr/>
              <p:nvPr/>
            </p:nvSpPr>
            <p:spPr>
              <a:xfrm>
                <a:off x="17375052" y="4944204"/>
                <a:ext cx="28575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400050" extrusionOk="0">
                    <a:moveTo>
                      <a:pt x="186119" y="70771"/>
                    </a:moveTo>
                    <a:lnTo>
                      <a:pt x="186119" y="407289"/>
                    </a:lnTo>
                    <a:lnTo>
                      <a:pt x="106489" y="407289"/>
                    </a:lnTo>
                    <a:lnTo>
                      <a:pt x="106489" y="70771"/>
                    </a:lnTo>
                    <a:lnTo>
                      <a:pt x="0" y="70771"/>
                    </a:lnTo>
                    <a:lnTo>
                      <a:pt x="0" y="21527"/>
                    </a:lnTo>
                    <a:cubicBezTo>
                      <a:pt x="0" y="9620"/>
                      <a:pt x="9715" y="0"/>
                      <a:pt x="21527" y="0"/>
                    </a:cubicBezTo>
                    <a:lnTo>
                      <a:pt x="270796" y="0"/>
                    </a:lnTo>
                    <a:cubicBezTo>
                      <a:pt x="282702" y="0"/>
                      <a:pt x="292322" y="9620"/>
                      <a:pt x="292322" y="21527"/>
                    </a:cubicBezTo>
                    <a:lnTo>
                      <a:pt x="292322" y="70771"/>
                    </a:lnTo>
                    <a:lnTo>
                      <a:pt x="186119" y="70771"/>
                    </a:ln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0" name="Google Shape;280;p20"/>
            <p:cNvGrpSpPr/>
            <p:nvPr/>
          </p:nvGrpSpPr>
          <p:grpSpPr>
            <a:xfrm>
              <a:off x="14524884" y="5489701"/>
              <a:ext cx="3103341" cy="374904"/>
              <a:chOff x="14524884" y="5489701"/>
              <a:chExt cx="3103341" cy="374904"/>
            </a:xfrm>
          </p:grpSpPr>
          <p:sp>
            <p:nvSpPr>
              <p:cNvPr id="281" name="Google Shape;281;p20"/>
              <p:cNvSpPr/>
              <p:nvPr/>
            </p:nvSpPr>
            <p:spPr>
              <a:xfrm>
                <a:off x="14524884" y="5493130"/>
                <a:ext cx="247650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371475" extrusionOk="0">
                    <a:moveTo>
                      <a:pt x="127540" y="375571"/>
                    </a:moveTo>
                    <a:cubicBezTo>
                      <a:pt x="52864" y="375571"/>
                      <a:pt x="0" y="324231"/>
                      <a:pt x="0" y="251270"/>
                    </a:cubicBezTo>
                    <a:lnTo>
                      <a:pt x="0" y="0"/>
                    </a:lnTo>
                    <a:lnTo>
                      <a:pt x="28385" y="0"/>
                    </a:lnTo>
                    <a:lnTo>
                      <a:pt x="28385" y="248031"/>
                    </a:lnTo>
                    <a:cubicBezTo>
                      <a:pt x="28385" y="309848"/>
                      <a:pt x="67913" y="350425"/>
                      <a:pt x="127540" y="350425"/>
                    </a:cubicBezTo>
                    <a:cubicBezTo>
                      <a:pt x="187071" y="350425"/>
                      <a:pt x="227076" y="309943"/>
                      <a:pt x="227076" y="248031"/>
                    </a:cubicBezTo>
                    <a:lnTo>
                      <a:pt x="227076" y="0"/>
                    </a:lnTo>
                    <a:lnTo>
                      <a:pt x="255270" y="0"/>
                    </a:lnTo>
                    <a:lnTo>
                      <a:pt x="255270" y="251270"/>
                    </a:lnTo>
                    <a:cubicBezTo>
                      <a:pt x="255175" y="324231"/>
                      <a:pt x="202311" y="375571"/>
                      <a:pt x="127540" y="375571"/>
                    </a:cubicBez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20"/>
              <p:cNvSpPr/>
              <p:nvPr/>
            </p:nvSpPr>
            <p:spPr>
              <a:xfrm>
                <a:off x="14928364" y="5493130"/>
                <a:ext cx="266700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371475" extrusionOk="0">
                    <a:moveTo>
                      <a:pt x="243268" y="372618"/>
                    </a:moveTo>
                    <a:lnTo>
                      <a:pt x="28003" y="48673"/>
                    </a:lnTo>
                    <a:lnTo>
                      <a:pt x="28003" y="372618"/>
                    </a:lnTo>
                    <a:lnTo>
                      <a:pt x="0" y="372618"/>
                    </a:lnTo>
                    <a:lnTo>
                      <a:pt x="0" y="0"/>
                    </a:lnTo>
                    <a:lnTo>
                      <a:pt x="28003" y="0"/>
                    </a:lnTo>
                    <a:lnTo>
                      <a:pt x="243268" y="322802"/>
                    </a:lnTo>
                    <a:lnTo>
                      <a:pt x="243268" y="0"/>
                    </a:lnTo>
                    <a:lnTo>
                      <a:pt x="271367" y="0"/>
                    </a:lnTo>
                    <a:lnTo>
                      <a:pt x="271367" y="372618"/>
                    </a:lnTo>
                    <a:lnTo>
                      <a:pt x="243268" y="372618"/>
                    </a:ln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20"/>
              <p:cNvSpPr/>
              <p:nvPr/>
            </p:nvSpPr>
            <p:spPr>
              <a:xfrm>
                <a:off x="15353084" y="5493130"/>
                <a:ext cx="19050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371475" extrusionOk="0">
                    <a:moveTo>
                      <a:pt x="0" y="372618"/>
                    </a:moveTo>
                    <a:lnTo>
                      <a:pt x="0" y="0"/>
                    </a:lnTo>
                    <a:lnTo>
                      <a:pt x="28194" y="0"/>
                    </a:lnTo>
                    <a:lnTo>
                      <a:pt x="28194" y="372618"/>
                    </a:lnTo>
                    <a:lnTo>
                      <a:pt x="0" y="372618"/>
                    </a:ln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20"/>
              <p:cNvSpPr/>
              <p:nvPr/>
            </p:nvSpPr>
            <p:spPr>
              <a:xfrm>
                <a:off x="15482623" y="5493130"/>
                <a:ext cx="266700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371475" extrusionOk="0">
                    <a:moveTo>
                      <a:pt x="146399" y="372618"/>
                    </a:moveTo>
                    <a:lnTo>
                      <a:pt x="122206" y="372618"/>
                    </a:lnTo>
                    <a:lnTo>
                      <a:pt x="0" y="0"/>
                    </a:lnTo>
                    <a:lnTo>
                      <a:pt x="29718" y="0"/>
                    </a:lnTo>
                    <a:lnTo>
                      <a:pt x="134398" y="322802"/>
                    </a:lnTo>
                    <a:lnTo>
                      <a:pt x="238887" y="0"/>
                    </a:lnTo>
                    <a:lnTo>
                      <a:pt x="268700" y="0"/>
                    </a:lnTo>
                    <a:lnTo>
                      <a:pt x="146399" y="372618"/>
                    </a:ln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20"/>
              <p:cNvSpPr/>
              <p:nvPr/>
            </p:nvSpPr>
            <p:spPr>
              <a:xfrm>
                <a:off x="15852480" y="5493130"/>
                <a:ext cx="219075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371475" extrusionOk="0">
                    <a:moveTo>
                      <a:pt x="0" y="372618"/>
                    </a:moveTo>
                    <a:lnTo>
                      <a:pt x="0" y="0"/>
                    </a:lnTo>
                    <a:lnTo>
                      <a:pt x="226028" y="0"/>
                    </a:lnTo>
                    <a:lnTo>
                      <a:pt x="226028" y="25241"/>
                    </a:lnTo>
                    <a:lnTo>
                      <a:pt x="28194" y="25241"/>
                    </a:lnTo>
                    <a:lnTo>
                      <a:pt x="28194" y="172021"/>
                    </a:lnTo>
                    <a:lnTo>
                      <a:pt x="196882" y="172021"/>
                    </a:lnTo>
                    <a:lnTo>
                      <a:pt x="196882" y="197263"/>
                    </a:lnTo>
                    <a:lnTo>
                      <a:pt x="28194" y="197263"/>
                    </a:lnTo>
                    <a:lnTo>
                      <a:pt x="28194" y="347377"/>
                    </a:lnTo>
                    <a:lnTo>
                      <a:pt x="226028" y="347377"/>
                    </a:lnTo>
                    <a:lnTo>
                      <a:pt x="226028" y="372618"/>
                    </a:lnTo>
                    <a:lnTo>
                      <a:pt x="0" y="372618"/>
                    </a:ln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0"/>
              <p:cNvSpPr/>
              <p:nvPr/>
            </p:nvSpPr>
            <p:spPr>
              <a:xfrm>
                <a:off x="16203381" y="5493130"/>
                <a:ext cx="247650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371475" extrusionOk="0">
                    <a:moveTo>
                      <a:pt x="219837" y="372618"/>
                    </a:moveTo>
                    <a:lnTo>
                      <a:pt x="130873" y="200882"/>
                    </a:lnTo>
                    <a:lnTo>
                      <a:pt x="28384" y="200882"/>
                    </a:lnTo>
                    <a:lnTo>
                      <a:pt x="28384" y="372618"/>
                    </a:lnTo>
                    <a:lnTo>
                      <a:pt x="0" y="372618"/>
                    </a:lnTo>
                    <a:lnTo>
                      <a:pt x="0" y="0"/>
                    </a:lnTo>
                    <a:lnTo>
                      <a:pt x="142018" y="0"/>
                    </a:lnTo>
                    <a:cubicBezTo>
                      <a:pt x="202406" y="0"/>
                      <a:pt x="248507" y="34766"/>
                      <a:pt x="248507" y="99727"/>
                    </a:cubicBezTo>
                    <a:cubicBezTo>
                      <a:pt x="248507" y="155257"/>
                      <a:pt x="215075" y="191262"/>
                      <a:pt x="162687" y="200215"/>
                    </a:cubicBezTo>
                    <a:lnTo>
                      <a:pt x="252793" y="372523"/>
                    </a:lnTo>
                    <a:lnTo>
                      <a:pt x="219837" y="372523"/>
                    </a:lnTo>
                    <a:close/>
                    <a:moveTo>
                      <a:pt x="138303" y="25146"/>
                    </a:moveTo>
                    <a:lnTo>
                      <a:pt x="28384" y="25146"/>
                    </a:lnTo>
                    <a:lnTo>
                      <a:pt x="28384" y="175927"/>
                    </a:lnTo>
                    <a:lnTo>
                      <a:pt x="138303" y="175927"/>
                    </a:lnTo>
                    <a:cubicBezTo>
                      <a:pt x="185833" y="175927"/>
                      <a:pt x="220218" y="151638"/>
                      <a:pt x="220218" y="100584"/>
                    </a:cubicBezTo>
                    <a:cubicBezTo>
                      <a:pt x="220218" y="48958"/>
                      <a:pt x="185833" y="25146"/>
                      <a:pt x="138303" y="25146"/>
                    </a:cubicBez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0"/>
              <p:cNvSpPr/>
              <p:nvPr/>
            </p:nvSpPr>
            <p:spPr>
              <a:xfrm>
                <a:off x="16554567" y="5489701"/>
                <a:ext cx="247650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371475" extrusionOk="0">
                    <a:moveTo>
                      <a:pt x="124206" y="379000"/>
                    </a:moveTo>
                    <a:cubicBezTo>
                      <a:pt x="68866" y="379000"/>
                      <a:pt x="34004" y="363950"/>
                      <a:pt x="0" y="329755"/>
                    </a:cubicBezTo>
                    <a:lnTo>
                      <a:pt x="20003" y="309848"/>
                    </a:lnTo>
                    <a:cubicBezTo>
                      <a:pt x="53340" y="343471"/>
                      <a:pt x="80867" y="353759"/>
                      <a:pt x="125825" y="353759"/>
                    </a:cubicBezTo>
                    <a:cubicBezTo>
                      <a:pt x="184023" y="353759"/>
                      <a:pt x="221171" y="325564"/>
                      <a:pt x="221171" y="276892"/>
                    </a:cubicBezTo>
                    <a:cubicBezTo>
                      <a:pt x="221171" y="254603"/>
                      <a:pt x="214503" y="236696"/>
                      <a:pt x="200978" y="224600"/>
                    </a:cubicBezTo>
                    <a:cubicBezTo>
                      <a:pt x="187357" y="212884"/>
                      <a:pt x="177451" y="209550"/>
                      <a:pt x="147257" y="204788"/>
                    </a:cubicBezTo>
                    <a:lnTo>
                      <a:pt x="103822" y="198311"/>
                    </a:lnTo>
                    <a:cubicBezTo>
                      <a:pt x="75343" y="194120"/>
                      <a:pt x="53150" y="184499"/>
                      <a:pt x="37243" y="170593"/>
                    </a:cubicBezTo>
                    <a:cubicBezTo>
                      <a:pt x="17240" y="154114"/>
                      <a:pt x="8096" y="130588"/>
                      <a:pt x="8096" y="102203"/>
                    </a:cubicBezTo>
                    <a:cubicBezTo>
                      <a:pt x="8096" y="40005"/>
                      <a:pt x="52388" y="0"/>
                      <a:pt x="123444" y="0"/>
                    </a:cubicBezTo>
                    <a:cubicBezTo>
                      <a:pt x="169450" y="0"/>
                      <a:pt x="198501" y="12763"/>
                      <a:pt x="230696" y="40196"/>
                    </a:cubicBezTo>
                    <a:lnTo>
                      <a:pt x="212503" y="58864"/>
                    </a:lnTo>
                    <a:cubicBezTo>
                      <a:pt x="189643" y="38005"/>
                      <a:pt x="166497" y="24003"/>
                      <a:pt x="122111" y="24003"/>
                    </a:cubicBezTo>
                    <a:cubicBezTo>
                      <a:pt x="68104" y="24003"/>
                      <a:pt x="35909" y="54007"/>
                      <a:pt x="35909" y="101155"/>
                    </a:cubicBezTo>
                    <a:cubicBezTo>
                      <a:pt x="35909" y="122396"/>
                      <a:pt x="42005" y="138684"/>
                      <a:pt x="54864" y="149543"/>
                    </a:cubicBezTo>
                    <a:cubicBezTo>
                      <a:pt x="68008" y="160877"/>
                      <a:pt x="89725" y="169545"/>
                      <a:pt x="110490" y="172879"/>
                    </a:cubicBezTo>
                    <a:lnTo>
                      <a:pt x="150686" y="179261"/>
                    </a:lnTo>
                    <a:cubicBezTo>
                      <a:pt x="186023" y="184404"/>
                      <a:pt x="201549" y="190405"/>
                      <a:pt x="217361" y="203549"/>
                    </a:cubicBezTo>
                    <a:cubicBezTo>
                      <a:pt x="237458" y="220218"/>
                      <a:pt x="249936" y="245936"/>
                      <a:pt x="249936" y="275654"/>
                    </a:cubicBezTo>
                    <a:cubicBezTo>
                      <a:pt x="250031" y="338709"/>
                      <a:pt x="201644" y="379000"/>
                      <a:pt x="124206" y="379000"/>
                    </a:cubicBez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20"/>
              <p:cNvSpPr/>
              <p:nvPr/>
            </p:nvSpPr>
            <p:spPr>
              <a:xfrm>
                <a:off x="16931091" y="5493130"/>
                <a:ext cx="19050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371475" extrusionOk="0">
                    <a:moveTo>
                      <a:pt x="0" y="372618"/>
                    </a:moveTo>
                    <a:lnTo>
                      <a:pt x="0" y="0"/>
                    </a:lnTo>
                    <a:lnTo>
                      <a:pt x="28289" y="0"/>
                    </a:lnTo>
                    <a:lnTo>
                      <a:pt x="28289" y="372618"/>
                    </a:lnTo>
                    <a:lnTo>
                      <a:pt x="0" y="372618"/>
                    </a:ln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20"/>
              <p:cNvSpPr/>
              <p:nvPr/>
            </p:nvSpPr>
            <p:spPr>
              <a:xfrm>
                <a:off x="17070631" y="5493035"/>
                <a:ext cx="247650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371475" extrusionOk="0">
                    <a:moveTo>
                      <a:pt x="139255" y="25241"/>
                    </a:moveTo>
                    <a:lnTo>
                      <a:pt x="139255" y="372618"/>
                    </a:lnTo>
                    <a:lnTo>
                      <a:pt x="111157" y="372618"/>
                    </a:lnTo>
                    <a:lnTo>
                      <a:pt x="111157" y="25241"/>
                    </a:lnTo>
                    <a:lnTo>
                      <a:pt x="0" y="25241"/>
                    </a:lnTo>
                    <a:lnTo>
                      <a:pt x="0" y="0"/>
                    </a:lnTo>
                    <a:lnTo>
                      <a:pt x="250793" y="0"/>
                    </a:lnTo>
                    <a:lnTo>
                      <a:pt x="250793" y="25241"/>
                    </a:lnTo>
                    <a:lnTo>
                      <a:pt x="139255" y="25241"/>
                    </a:ln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20"/>
              <p:cNvSpPr/>
              <p:nvPr/>
            </p:nvSpPr>
            <p:spPr>
              <a:xfrm>
                <a:off x="17380575" y="5493035"/>
                <a:ext cx="247650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371475" extrusionOk="0">
                    <a:moveTo>
                      <a:pt x="138017" y="218218"/>
                    </a:moveTo>
                    <a:lnTo>
                      <a:pt x="138017" y="372618"/>
                    </a:lnTo>
                    <a:lnTo>
                      <a:pt x="110014" y="372618"/>
                    </a:lnTo>
                    <a:lnTo>
                      <a:pt x="110014" y="218218"/>
                    </a:lnTo>
                    <a:lnTo>
                      <a:pt x="0" y="0"/>
                    </a:lnTo>
                    <a:lnTo>
                      <a:pt x="30385" y="0"/>
                    </a:lnTo>
                    <a:lnTo>
                      <a:pt x="124873" y="188309"/>
                    </a:lnTo>
                    <a:lnTo>
                      <a:pt x="217646" y="0"/>
                    </a:lnTo>
                    <a:lnTo>
                      <a:pt x="247841" y="0"/>
                    </a:lnTo>
                    <a:lnTo>
                      <a:pt x="138017" y="218218"/>
                    </a:lnTo>
                    <a:close/>
                  </a:path>
                </a:pathLst>
              </a:custGeom>
              <a:solidFill>
                <a:srgbClr val="0066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1" name="Google Shape;291;p20"/>
            <p:cNvSpPr/>
            <p:nvPr/>
          </p:nvSpPr>
          <p:spPr>
            <a:xfrm>
              <a:off x="14524409" y="4175537"/>
              <a:ext cx="3133725" cy="409575"/>
            </a:xfrm>
            <a:custGeom>
              <a:avLst/>
              <a:gdLst/>
              <a:ahLst/>
              <a:cxnLst/>
              <a:rect l="l" t="t" r="r" b="b"/>
              <a:pathLst>
                <a:path w="3133725" h="409575" extrusionOk="0">
                  <a:moveTo>
                    <a:pt x="0" y="0"/>
                  </a:moveTo>
                  <a:lnTo>
                    <a:pt x="3138202" y="0"/>
                  </a:lnTo>
                  <a:lnTo>
                    <a:pt x="3138202" y="414052"/>
                  </a:lnTo>
                  <a:lnTo>
                    <a:pt x="0" y="4140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14524698" y="1692274"/>
              <a:ext cx="3133725" cy="2105024"/>
            </a:xfrm>
            <a:custGeom>
              <a:avLst/>
              <a:gdLst/>
              <a:ahLst/>
              <a:cxnLst/>
              <a:rect l="l" t="t" r="r" b="b"/>
              <a:pathLst>
                <a:path w="3133725" h="2105025" extrusionOk="0">
                  <a:moveTo>
                    <a:pt x="2730246" y="0"/>
                  </a:moveTo>
                  <a:lnTo>
                    <a:pt x="2730246" y="1353407"/>
                  </a:lnTo>
                  <a:cubicBezTo>
                    <a:pt x="2730246" y="1595723"/>
                    <a:pt x="2584895" y="1740218"/>
                    <a:pt x="2362486" y="1740218"/>
                  </a:cubicBezTo>
                  <a:cubicBezTo>
                    <a:pt x="2139982" y="1740218"/>
                    <a:pt x="1997393" y="1595723"/>
                    <a:pt x="1997393" y="1353407"/>
                  </a:cubicBezTo>
                  <a:lnTo>
                    <a:pt x="1997393" y="131445"/>
                  </a:lnTo>
                  <a:cubicBezTo>
                    <a:pt x="1997393" y="58579"/>
                    <a:pt x="1938719" y="0"/>
                    <a:pt x="1866424" y="0"/>
                  </a:cubicBezTo>
                  <a:lnTo>
                    <a:pt x="1671733" y="0"/>
                  </a:lnTo>
                  <a:lnTo>
                    <a:pt x="1650778" y="0"/>
                  </a:lnTo>
                  <a:lnTo>
                    <a:pt x="1585151" y="0"/>
                  </a:lnTo>
                  <a:lnTo>
                    <a:pt x="1585151" y="286"/>
                  </a:lnTo>
                  <a:lnTo>
                    <a:pt x="1283970" y="286"/>
                  </a:lnTo>
                  <a:lnTo>
                    <a:pt x="1265301" y="286"/>
                  </a:lnTo>
                  <a:lnTo>
                    <a:pt x="1198055" y="286"/>
                  </a:lnTo>
                  <a:cubicBezTo>
                    <a:pt x="1183291" y="286"/>
                    <a:pt x="1168527" y="2572"/>
                    <a:pt x="1154621" y="7049"/>
                  </a:cubicBezTo>
                  <a:cubicBezTo>
                    <a:pt x="1128808" y="15335"/>
                    <a:pt x="1105472" y="30861"/>
                    <a:pt x="1087946" y="52388"/>
                  </a:cubicBezTo>
                  <a:lnTo>
                    <a:pt x="412623" y="883825"/>
                  </a:lnTo>
                  <a:lnTo>
                    <a:pt x="412623" y="0"/>
                  </a:lnTo>
                  <a:lnTo>
                    <a:pt x="0" y="0"/>
                  </a:lnTo>
                  <a:lnTo>
                    <a:pt x="0" y="2070449"/>
                  </a:lnTo>
                  <a:lnTo>
                    <a:pt x="412623" y="2070449"/>
                  </a:lnTo>
                  <a:lnTo>
                    <a:pt x="412623" y="1438656"/>
                  </a:lnTo>
                  <a:lnTo>
                    <a:pt x="685514" y="1114139"/>
                  </a:lnTo>
                  <a:lnTo>
                    <a:pt x="1228344" y="2070449"/>
                  </a:lnTo>
                  <a:lnTo>
                    <a:pt x="1708785" y="2070449"/>
                  </a:lnTo>
                  <a:lnTo>
                    <a:pt x="958406" y="804005"/>
                  </a:lnTo>
                  <a:lnTo>
                    <a:pt x="1559624" y="86868"/>
                  </a:lnTo>
                  <a:cubicBezTo>
                    <a:pt x="1563529" y="82010"/>
                    <a:pt x="1569815" y="80391"/>
                    <a:pt x="1575626" y="82677"/>
                  </a:cubicBezTo>
                  <a:cubicBezTo>
                    <a:pt x="1581341" y="84773"/>
                    <a:pt x="1584960" y="90202"/>
                    <a:pt x="1584960" y="96203"/>
                  </a:cubicBezTo>
                  <a:lnTo>
                    <a:pt x="1584960" y="433197"/>
                  </a:lnTo>
                  <a:lnTo>
                    <a:pt x="1584960" y="718757"/>
                  </a:lnTo>
                  <a:lnTo>
                    <a:pt x="1584960" y="1368171"/>
                  </a:lnTo>
                  <a:cubicBezTo>
                    <a:pt x="1584960" y="1813941"/>
                    <a:pt x="1929003" y="2105978"/>
                    <a:pt x="2362391" y="2105978"/>
                  </a:cubicBezTo>
                  <a:cubicBezTo>
                    <a:pt x="2795397" y="2105978"/>
                    <a:pt x="3139536" y="1813941"/>
                    <a:pt x="3139536" y="1368171"/>
                  </a:cubicBezTo>
                  <a:lnTo>
                    <a:pt x="3139536" y="0"/>
                  </a:lnTo>
                  <a:lnTo>
                    <a:pt x="2730246" y="0"/>
                  </a:lnTo>
                  <a:close/>
                </a:path>
              </a:pathLst>
            </a:custGeom>
            <a:solidFill>
              <a:srgbClr val="0066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20"/>
          <p:cNvSpPr txBox="1">
            <a:spLocks noGrp="1"/>
          </p:cNvSpPr>
          <p:nvPr>
            <p:ph type="title"/>
          </p:nvPr>
        </p:nvSpPr>
        <p:spPr>
          <a:xfrm>
            <a:off x="278141" y="45323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0"/>
          <p:cNvSpPr txBox="1">
            <a:spLocks noGrp="1"/>
          </p:cNvSpPr>
          <p:nvPr>
            <p:ph type="body" idx="1"/>
          </p:nvPr>
        </p:nvSpPr>
        <p:spPr>
          <a:xfrm>
            <a:off x="278141" y="333295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>
  <p:cSld name="2_Section Header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"/>
          <p:cNvSpPr>
            <a:spLocks noGrp="1"/>
          </p:cNvSpPr>
          <p:nvPr>
            <p:ph type="pic" idx="2"/>
          </p:nvPr>
        </p:nvSpPr>
        <p:spPr>
          <a:xfrm>
            <a:off x="-12700" y="0"/>
            <a:ext cx="122047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title"/>
          </p:nvPr>
        </p:nvSpPr>
        <p:spPr>
          <a:xfrm>
            <a:off x="897412" y="2399043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body" idx="1"/>
          </p:nvPr>
        </p:nvSpPr>
        <p:spPr>
          <a:xfrm>
            <a:off x="897412" y="5278768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2" name="Google Shape;302;p21"/>
          <p:cNvSpPr/>
          <p:nvPr/>
        </p:nvSpPr>
        <p:spPr>
          <a:xfrm rot="10800000" flipH="1">
            <a:off x="0" y="-2"/>
            <a:ext cx="6770451" cy="685800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1"/>
          <p:cNvSpPr/>
          <p:nvPr/>
        </p:nvSpPr>
        <p:spPr>
          <a:xfrm>
            <a:off x="-12700" y="5359940"/>
            <a:ext cx="3093396" cy="1498059"/>
          </a:xfrm>
          <a:prstGeom prst="triangle">
            <a:avLst>
              <a:gd name="adj" fmla="val 4811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ection Header">
  <p:cSld name="4_Section Header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2"/>
          <p:cNvSpPr txBox="1">
            <a:spLocks noGrp="1"/>
          </p:cNvSpPr>
          <p:nvPr>
            <p:ph type="title"/>
          </p:nvPr>
        </p:nvSpPr>
        <p:spPr>
          <a:xfrm>
            <a:off x="858939" y="19764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2"/>
          <p:cNvSpPr txBox="1">
            <a:spLocks noGrp="1"/>
          </p:cNvSpPr>
          <p:nvPr>
            <p:ph type="body" idx="1"/>
          </p:nvPr>
        </p:nvSpPr>
        <p:spPr>
          <a:xfrm>
            <a:off x="858939" y="48561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10" name="Google Shape;310;p22"/>
          <p:cNvGrpSpPr/>
          <p:nvPr/>
        </p:nvGrpSpPr>
        <p:grpSpPr>
          <a:xfrm flipH="1">
            <a:off x="5469285" y="4634"/>
            <a:ext cx="6783151" cy="6858001"/>
            <a:chOff x="-12700" y="-2"/>
            <a:chExt cx="6783151" cy="6858001"/>
          </a:xfrm>
        </p:grpSpPr>
        <p:sp>
          <p:nvSpPr>
            <p:cNvPr id="311" name="Google Shape;311;p22"/>
            <p:cNvSpPr/>
            <p:nvPr/>
          </p:nvSpPr>
          <p:spPr>
            <a:xfrm rot="10800000" flipH="1">
              <a:off x="0" y="-2"/>
              <a:ext cx="6770451" cy="6858001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-12700" y="5359940"/>
              <a:ext cx="3093396" cy="1498059"/>
            </a:xfrm>
            <a:prstGeom prst="triangle">
              <a:avLst>
                <a:gd name="adj" fmla="val 481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"/>
          <p:cNvSpPr txBox="1">
            <a:spLocks noGrp="1"/>
          </p:cNvSpPr>
          <p:nvPr>
            <p:ph type="title"/>
          </p:nvPr>
        </p:nvSpPr>
        <p:spPr>
          <a:xfrm>
            <a:off x="-463548" y="2359456"/>
            <a:ext cx="10515600" cy="1344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3"/>
          <p:cNvSpPr txBox="1">
            <a:spLocks noGrp="1"/>
          </p:cNvSpPr>
          <p:nvPr>
            <p:ph type="body" idx="1"/>
          </p:nvPr>
        </p:nvSpPr>
        <p:spPr>
          <a:xfrm>
            <a:off x="-463548" y="373102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p23"/>
          <p:cNvSpPr/>
          <p:nvPr/>
        </p:nvSpPr>
        <p:spPr>
          <a:xfrm>
            <a:off x="5397500" y="3467101"/>
            <a:ext cx="6794500" cy="3390902"/>
          </a:xfrm>
          <a:prstGeom prst="triangle">
            <a:avLst>
              <a:gd name="adj" fmla="val 49795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3"/>
          <p:cNvSpPr/>
          <p:nvPr/>
        </p:nvSpPr>
        <p:spPr>
          <a:xfrm rot="10800000" flipH="1">
            <a:off x="0" y="0"/>
            <a:ext cx="5397500" cy="5407388"/>
          </a:xfrm>
          <a:prstGeom prst="rtTriangle">
            <a:avLst/>
          </a:prstGeom>
          <a:solidFill>
            <a:srgbClr val="B3A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3"/>
          <p:cNvSpPr/>
          <p:nvPr/>
        </p:nvSpPr>
        <p:spPr>
          <a:xfrm rot="-5400000" flipH="1">
            <a:off x="5251448" y="-6350"/>
            <a:ext cx="6934200" cy="694690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5" name="Google Shape;325;p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6" name="Google Shape;32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p24"/>
          <p:cNvSpPr/>
          <p:nvPr/>
        </p:nvSpPr>
        <p:spPr>
          <a:xfrm rot="-5400000">
            <a:off x="7473950" y="2139950"/>
            <a:ext cx="6858000" cy="2578100"/>
          </a:xfrm>
          <a:prstGeom prst="triangle">
            <a:avLst>
              <a:gd name="adj" fmla="val 505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" name="Google Shape;333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" name="Google Shape;33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p25"/>
          <p:cNvSpPr/>
          <p:nvPr/>
        </p:nvSpPr>
        <p:spPr>
          <a:xfrm rot="-5400000">
            <a:off x="7473950" y="2139950"/>
            <a:ext cx="6858000" cy="2578100"/>
          </a:xfrm>
          <a:prstGeom prst="triangle">
            <a:avLst>
              <a:gd name="adj" fmla="val 5055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025650" y="6888162"/>
            <a:ext cx="81407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| By PowerPointHub.com | PowerPointhubth@gmail.com | Facebook : PowerPoint Hub | Not allow for commercial use. |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2019 , Thailand 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9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12" Type="http://schemas.openxmlformats.org/officeDocument/2006/relationships/image" Target="../media/image4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jpg"/><Relationship Id="rId11" Type="http://schemas.openxmlformats.org/officeDocument/2006/relationships/image" Target="../media/image45.jpg"/><Relationship Id="rId5" Type="http://schemas.openxmlformats.org/officeDocument/2006/relationships/image" Target="../media/image39.jpg"/><Relationship Id="rId10" Type="http://schemas.openxmlformats.org/officeDocument/2006/relationships/image" Target="../media/image44.jpg"/><Relationship Id="rId4" Type="http://schemas.openxmlformats.org/officeDocument/2006/relationships/image" Target="../media/image38.jpg"/><Relationship Id="rId9" Type="http://schemas.openxmlformats.org/officeDocument/2006/relationships/image" Target="../media/image4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3" Type="http://schemas.openxmlformats.org/officeDocument/2006/relationships/image" Target="../media/image5.pn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6.svg"/><Relationship Id="rId9" Type="http://schemas.openxmlformats.org/officeDocument/2006/relationships/image" Target="../media/image16.jpg"/><Relationship Id="rId1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11" Type="http://schemas.openxmlformats.org/officeDocument/2006/relationships/image" Target="../media/image25.jpg"/><Relationship Id="rId5" Type="http://schemas.openxmlformats.org/officeDocument/2006/relationships/image" Target="../media/image14.jpg"/><Relationship Id="rId10" Type="http://schemas.openxmlformats.org/officeDocument/2006/relationships/image" Target="../media/image24.jpg"/><Relationship Id="rId4" Type="http://schemas.openxmlformats.org/officeDocument/2006/relationships/image" Target="../media/image13.jpg"/><Relationship Id="rId9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12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g"/><Relationship Id="rId11" Type="http://schemas.openxmlformats.org/officeDocument/2006/relationships/image" Target="../media/image30.png"/><Relationship Id="rId5" Type="http://schemas.openxmlformats.org/officeDocument/2006/relationships/image" Target="../media/image24.jpg"/><Relationship Id="rId10" Type="http://schemas.openxmlformats.org/officeDocument/2006/relationships/image" Target="../media/image29.png"/><Relationship Id="rId4" Type="http://schemas.openxmlformats.org/officeDocument/2006/relationships/image" Target="../media/image23.jp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jpg"/><Relationship Id="rId5" Type="http://schemas.openxmlformats.org/officeDocument/2006/relationships/image" Target="../media/image29.png"/><Relationship Id="rId10" Type="http://schemas.openxmlformats.org/officeDocument/2006/relationships/image" Target="../media/image34.jpg"/><Relationship Id="rId4" Type="http://schemas.openxmlformats.org/officeDocument/2006/relationships/image" Target="../media/image28.png"/><Relationship Id="rId9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12" Type="http://schemas.openxmlformats.org/officeDocument/2006/relationships/image" Target="../media/image4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g"/><Relationship Id="rId11" Type="http://schemas.openxmlformats.org/officeDocument/2006/relationships/image" Target="../media/image40.jpg"/><Relationship Id="rId5" Type="http://schemas.openxmlformats.org/officeDocument/2006/relationships/image" Target="../media/image34.jpg"/><Relationship Id="rId10" Type="http://schemas.openxmlformats.org/officeDocument/2006/relationships/image" Target="../media/image39.jpg"/><Relationship Id="rId4" Type="http://schemas.openxmlformats.org/officeDocument/2006/relationships/image" Target="../media/image33.jpg"/><Relationship Id="rId9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31"/>
          <p:cNvGrpSpPr/>
          <p:nvPr/>
        </p:nvGrpSpPr>
        <p:grpSpPr>
          <a:xfrm>
            <a:off x="10648142" y="275863"/>
            <a:ext cx="1412389" cy="1878895"/>
            <a:chOff x="-2615188" y="3151351"/>
            <a:chExt cx="1412389" cy="1878895"/>
          </a:xfrm>
        </p:grpSpPr>
        <p:grpSp>
          <p:nvGrpSpPr>
            <p:cNvPr id="458" name="Google Shape;458;p31"/>
            <p:cNvGrpSpPr/>
            <p:nvPr/>
          </p:nvGrpSpPr>
          <p:grpSpPr>
            <a:xfrm>
              <a:off x="-2615059" y="4614096"/>
              <a:ext cx="1412259" cy="184441"/>
              <a:chOff x="14524695" y="4940489"/>
              <a:chExt cx="3136106" cy="409575"/>
            </a:xfrm>
          </p:grpSpPr>
          <p:sp>
            <p:nvSpPr>
              <p:cNvPr id="459" name="Google Shape;459;p31"/>
              <p:cNvSpPr/>
              <p:nvPr/>
            </p:nvSpPr>
            <p:spPr>
              <a:xfrm>
                <a:off x="14524695" y="4943919"/>
                <a:ext cx="32385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323850" h="400050" extrusionOk="0">
                    <a:moveTo>
                      <a:pt x="236982" y="407384"/>
                    </a:moveTo>
                    <a:lnTo>
                      <a:pt x="132207" y="221837"/>
                    </a:lnTo>
                    <a:lnTo>
                      <a:pt x="79724" y="284797"/>
                    </a:lnTo>
                    <a:lnTo>
                      <a:pt x="79724" y="407384"/>
                    </a:lnTo>
                    <a:lnTo>
                      <a:pt x="0" y="407384"/>
                    </a:lnTo>
                    <a:lnTo>
                      <a:pt x="0" y="0"/>
                    </a:lnTo>
                    <a:lnTo>
                      <a:pt x="58103" y="0"/>
                    </a:lnTo>
                    <a:cubicBezTo>
                      <a:pt x="70009" y="0"/>
                      <a:pt x="79724" y="9620"/>
                      <a:pt x="79724" y="21527"/>
                    </a:cubicBezTo>
                    <a:lnTo>
                      <a:pt x="79724" y="177451"/>
                    </a:lnTo>
                    <a:lnTo>
                      <a:pt x="223171" y="0"/>
                    </a:lnTo>
                    <a:lnTo>
                      <a:pt x="320040" y="0"/>
                    </a:lnTo>
                    <a:lnTo>
                      <a:pt x="184976" y="161925"/>
                    </a:lnTo>
                    <a:lnTo>
                      <a:pt x="329851" y="407384"/>
                    </a:lnTo>
                    <a:lnTo>
                      <a:pt x="236982" y="40738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31"/>
              <p:cNvSpPr/>
              <p:nvPr/>
            </p:nvSpPr>
            <p:spPr>
              <a:xfrm>
                <a:off x="14887978" y="4943728"/>
                <a:ext cx="352425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352425" h="400050" extrusionOk="0">
                    <a:moveTo>
                      <a:pt x="276416" y="407575"/>
                    </a:moveTo>
                    <a:lnTo>
                      <a:pt x="252317" y="335375"/>
                    </a:lnTo>
                    <a:lnTo>
                      <a:pt x="107537" y="335375"/>
                    </a:lnTo>
                    <a:lnTo>
                      <a:pt x="82868" y="407575"/>
                    </a:lnTo>
                    <a:lnTo>
                      <a:pt x="0" y="407575"/>
                    </a:lnTo>
                    <a:lnTo>
                      <a:pt x="148019" y="0"/>
                    </a:lnTo>
                    <a:lnTo>
                      <a:pt x="195548" y="0"/>
                    </a:lnTo>
                    <a:cubicBezTo>
                      <a:pt x="204502" y="0"/>
                      <a:pt x="212693" y="5715"/>
                      <a:pt x="215741" y="14192"/>
                    </a:cubicBezTo>
                    <a:lnTo>
                      <a:pt x="359378" y="407575"/>
                    </a:lnTo>
                    <a:lnTo>
                      <a:pt x="276416" y="407575"/>
                    </a:lnTo>
                    <a:close/>
                    <a:moveTo>
                      <a:pt x="181547" y="120396"/>
                    </a:moveTo>
                    <a:lnTo>
                      <a:pt x="130016" y="268986"/>
                    </a:lnTo>
                    <a:lnTo>
                      <a:pt x="231267" y="268986"/>
                    </a:lnTo>
                    <a:lnTo>
                      <a:pt x="181547" y="1203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31"/>
              <p:cNvSpPr/>
              <p:nvPr/>
            </p:nvSpPr>
            <p:spPr>
              <a:xfrm>
                <a:off x="15276789" y="4940489"/>
                <a:ext cx="295275" cy="409575"/>
              </a:xfrm>
              <a:custGeom>
                <a:avLst/>
                <a:gdLst/>
                <a:ahLst/>
                <a:cxnLst/>
                <a:rect l="l" t="t" r="r" b="b"/>
                <a:pathLst>
                  <a:path w="295275" h="409575" extrusionOk="0">
                    <a:moveTo>
                      <a:pt x="148876" y="414242"/>
                    </a:moveTo>
                    <a:cubicBezTo>
                      <a:pt x="87344" y="414242"/>
                      <a:pt x="40100" y="401288"/>
                      <a:pt x="0" y="360521"/>
                    </a:cubicBezTo>
                    <a:lnTo>
                      <a:pt x="51530" y="309182"/>
                    </a:lnTo>
                    <a:cubicBezTo>
                      <a:pt x="77057" y="334709"/>
                      <a:pt x="112204" y="343471"/>
                      <a:pt x="150019" y="343471"/>
                    </a:cubicBezTo>
                    <a:cubicBezTo>
                      <a:pt x="196882" y="343471"/>
                      <a:pt x="222218" y="325374"/>
                      <a:pt x="222218" y="292703"/>
                    </a:cubicBezTo>
                    <a:cubicBezTo>
                      <a:pt x="222218" y="278606"/>
                      <a:pt x="217932" y="266605"/>
                      <a:pt x="209836" y="259080"/>
                    </a:cubicBezTo>
                    <a:cubicBezTo>
                      <a:pt x="201549" y="251270"/>
                      <a:pt x="192596" y="247079"/>
                      <a:pt x="173450" y="244412"/>
                    </a:cubicBezTo>
                    <a:lnTo>
                      <a:pt x="124206" y="237458"/>
                    </a:lnTo>
                    <a:cubicBezTo>
                      <a:pt x="89440" y="232315"/>
                      <a:pt x="63913" y="221266"/>
                      <a:pt x="45339" y="203835"/>
                    </a:cubicBezTo>
                    <a:cubicBezTo>
                      <a:pt x="25813" y="184309"/>
                      <a:pt x="16002" y="158210"/>
                      <a:pt x="16002" y="123730"/>
                    </a:cubicBezTo>
                    <a:cubicBezTo>
                      <a:pt x="16002" y="51054"/>
                      <a:pt x="69914" y="0"/>
                      <a:pt x="158115" y="0"/>
                    </a:cubicBezTo>
                    <a:cubicBezTo>
                      <a:pt x="214122" y="0"/>
                      <a:pt x="254889" y="13811"/>
                      <a:pt x="289560" y="47435"/>
                    </a:cubicBezTo>
                    <a:lnTo>
                      <a:pt x="239268" y="97536"/>
                    </a:lnTo>
                    <a:cubicBezTo>
                      <a:pt x="213455" y="72676"/>
                      <a:pt x="182785" y="69056"/>
                      <a:pt x="155639" y="69056"/>
                    </a:cubicBezTo>
                    <a:cubicBezTo>
                      <a:pt x="113348" y="69056"/>
                      <a:pt x="92678" y="92774"/>
                      <a:pt x="92678" y="120682"/>
                    </a:cubicBezTo>
                    <a:cubicBezTo>
                      <a:pt x="92678" y="131540"/>
                      <a:pt x="96202" y="141923"/>
                      <a:pt x="104966" y="150114"/>
                    </a:cubicBezTo>
                    <a:cubicBezTo>
                      <a:pt x="112967" y="157639"/>
                      <a:pt x="125921" y="164021"/>
                      <a:pt x="142399" y="166116"/>
                    </a:cubicBezTo>
                    <a:lnTo>
                      <a:pt x="190405" y="172974"/>
                    </a:lnTo>
                    <a:cubicBezTo>
                      <a:pt x="228029" y="178022"/>
                      <a:pt x="251365" y="188309"/>
                      <a:pt x="268415" y="204407"/>
                    </a:cubicBezTo>
                    <a:cubicBezTo>
                      <a:pt x="290036" y="225171"/>
                      <a:pt x="299847" y="254603"/>
                      <a:pt x="299847" y="290608"/>
                    </a:cubicBezTo>
                    <a:cubicBezTo>
                      <a:pt x="300038" y="369665"/>
                      <a:pt x="234125" y="414242"/>
                      <a:pt x="148876" y="4142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31"/>
              <p:cNvSpPr/>
              <p:nvPr/>
            </p:nvSpPr>
            <p:spPr>
              <a:xfrm>
                <a:off x="15643311" y="4943728"/>
                <a:ext cx="26670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400050" extrusionOk="0">
                    <a:moveTo>
                      <a:pt x="0" y="407575"/>
                    </a:moveTo>
                    <a:lnTo>
                      <a:pt x="0" y="0"/>
                    </a:lnTo>
                    <a:lnTo>
                      <a:pt x="246983" y="0"/>
                    </a:lnTo>
                    <a:cubicBezTo>
                      <a:pt x="258889" y="0"/>
                      <a:pt x="268510" y="9620"/>
                      <a:pt x="268510" y="21622"/>
                    </a:cubicBezTo>
                    <a:lnTo>
                      <a:pt x="268510" y="71057"/>
                    </a:lnTo>
                    <a:lnTo>
                      <a:pt x="79438" y="71057"/>
                    </a:lnTo>
                    <a:lnTo>
                      <a:pt x="79438" y="166783"/>
                    </a:lnTo>
                    <a:lnTo>
                      <a:pt x="240506" y="166783"/>
                    </a:lnTo>
                    <a:lnTo>
                      <a:pt x="240506" y="237744"/>
                    </a:lnTo>
                    <a:lnTo>
                      <a:pt x="79438" y="237744"/>
                    </a:lnTo>
                    <a:lnTo>
                      <a:pt x="79438" y="336518"/>
                    </a:lnTo>
                    <a:lnTo>
                      <a:pt x="268510" y="336518"/>
                    </a:lnTo>
                    <a:lnTo>
                      <a:pt x="268510" y="386144"/>
                    </a:lnTo>
                    <a:cubicBezTo>
                      <a:pt x="268510" y="398050"/>
                      <a:pt x="258889" y="407670"/>
                      <a:pt x="246983" y="407670"/>
                    </a:cubicBezTo>
                    <a:lnTo>
                      <a:pt x="0" y="4076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31"/>
              <p:cNvSpPr/>
              <p:nvPr/>
            </p:nvSpPr>
            <p:spPr>
              <a:xfrm>
                <a:off x="15964780" y="4944014"/>
                <a:ext cx="28575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400050" extrusionOk="0">
                    <a:moveTo>
                      <a:pt x="185928" y="70961"/>
                    </a:moveTo>
                    <a:lnTo>
                      <a:pt x="185928" y="407670"/>
                    </a:lnTo>
                    <a:lnTo>
                      <a:pt x="106108" y="407670"/>
                    </a:lnTo>
                    <a:lnTo>
                      <a:pt x="106108" y="70961"/>
                    </a:lnTo>
                    <a:lnTo>
                      <a:pt x="0" y="70961"/>
                    </a:lnTo>
                    <a:lnTo>
                      <a:pt x="0" y="21526"/>
                    </a:lnTo>
                    <a:cubicBezTo>
                      <a:pt x="0" y="9620"/>
                      <a:pt x="9620" y="0"/>
                      <a:pt x="21622" y="0"/>
                    </a:cubicBezTo>
                    <a:lnTo>
                      <a:pt x="270700" y="0"/>
                    </a:lnTo>
                    <a:cubicBezTo>
                      <a:pt x="282607" y="0"/>
                      <a:pt x="292322" y="9620"/>
                      <a:pt x="292322" y="21526"/>
                    </a:cubicBezTo>
                    <a:lnTo>
                      <a:pt x="292322" y="70961"/>
                    </a:lnTo>
                    <a:lnTo>
                      <a:pt x="185928" y="7096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31"/>
              <p:cNvSpPr/>
              <p:nvPr/>
            </p:nvSpPr>
            <p:spPr>
              <a:xfrm>
                <a:off x="16289009" y="4940489"/>
                <a:ext cx="295275" cy="409575"/>
              </a:xfrm>
              <a:custGeom>
                <a:avLst/>
                <a:gdLst/>
                <a:ahLst/>
                <a:cxnLst/>
                <a:rect l="l" t="t" r="r" b="b"/>
                <a:pathLst>
                  <a:path w="295275" h="409575" extrusionOk="0">
                    <a:moveTo>
                      <a:pt x="148781" y="414242"/>
                    </a:moveTo>
                    <a:cubicBezTo>
                      <a:pt x="87058" y="414242"/>
                      <a:pt x="40100" y="401288"/>
                      <a:pt x="0" y="360521"/>
                    </a:cubicBezTo>
                    <a:lnTo>
                      <a:pt x="51721" y="309182"/>
                    </a:lnTo>
                    <a:cubicBezTo>
                      <a:pt x="77438" y="334709"/>
                      <a:pt x="111919" y="343471"/>
                      <a:pt x="149733" y="343471"/>
                    </a:cubicBezTo>
                    <a:cubicBezTo>
                      <a:pt x="196882" y="343471"/>
                      <a:pt x="222028" y="325374"/>
                      <a:pt x="222028" y="292703"/>
                    </a:cubicBezTo>
                    <a:cubicBezTo>
                      <a:pt x="222028" y="278606"/>
                      <a:pt x="218123" y="266605"/>
                      <a:pt x="209645" y="259080"/>
                    </a:cubicBezTo>
                    <a:cubicBezTo>
                      <a:pt x="201454" y="251270"/>
                      <a:pt x="192596" y="247079"/>
                      <a:pt x="173641" y="244412"/>
                    </a:cubicBezTo>
                    <a:lnTo>
                      <a:pt x="124397" y="237458"/>
                    </a:lnTo>
                    <a:cubicBezTo>
                      <a:pt x="89440" y="232315"/>
                      <a:pt x="63818" y="221266"/>
                      <a:pt x="45244" y="203835"/>
                    </a:cubicBezTo>
                    <a:cubicBezTo>
                      <a:pt x="25622" y="184309"/>
                      <a:pt x="16193" y="158210"/>
                      <a:pt x="16193" y="123730"/>
                    </a:cubicBezTo>
                    <a:cubicBezTo>
                      <a:pt x="16193" y="51054"/>
                      <a:pt x="69723" y="0"/>
                      <a:pt x="158115" y="0"/>
                    </a:cubicBezTo>
                    <a:cubicBezTo>
                      <a:pt x="214217" y="0"/>
                      <a:pt x="254699" y="13811"/>
                      <a:pt x="289560" y="47435"/>
                    </a:cubicBezTo>
                    <a:lnTo>
                      <a:pt x="239173" y="97536"/>
                    </a:lnTo>
                    <a:cubicBezTo>
                      <a:pt x="213550" y="72676"/>
                      <a:pt x="182499" y="69056"/>
                      <a:pt x="155734" y="69056"/>
                    </a:cubicBezTo>
                    <a:cubicBezTo>
                      <a:pt x="113252" y="69056"/>
                      <a:pt x="92964" y="92774"/>
                      <a:pt x="92964" y="120682"/>
                    </a:cubicBezTo>
                    <a:cubicBezTo>
                      <a:pt x="92964" y="131540"/>
                      <a:pt x="96012" y="141923"/>
                      <a:pt x="104680" y="150114"/>
                    </a:cubicBezTo>
                    <a:cubicBezTo>
                      <a:pt x="112681" y="157639"/>
                      <a:pt x="125921" y="164021"/>
                      <a:pt x="142685" y="166116"/>
                    </a:cubicBezTo>
                    <a:lnTo>
                      <a:pt x="190310" y="172974"/>
                    </a:lnTo>
                    <a:cubicBezTo>
                      <a:pt x="228029" y="178022"/>
                      <a:pt x="251365" y="188309"/>
                      <a:pt x="268319" y="204407"/>
                    </a:cubicBezTo>
                    <a:cubicBezTo>
                      <a:pt x="290036" y="225171"/>
                      <a:pt x="299752" y="254603"/>
                      <a:pt x="299752" y="290608"/>
                    </a:cubicBezTo>
                    <a:cubicBezTo>
                      <a:pt x="299942" y="369665"/>
                      <a:pt x="234125" y="414242"/>
                      <a:pt x="148781" y="4142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31"/>
              <p:cNvSpPr/>
              <p:nvPr/>
            </p:nvSpPr>
            <p:spPr>
              <a:xfrm>
                <a:off x="16617909" y="4943919"/>
                <a:ext cx="352425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352425" h="400050" extrusionOk="0">
                    <a:moveTo>
                      <a:pt x="276416" y="407384"/>
                    </a:moveTo>
                    <a:lnTo>
                      <a:pt x="252317" y="335185"/>
                    </a:lnTo>
                    <a:lnTo>
                      <a:pt x="107252" y="335185"/>
                    </a:lnTo>
                    <a:lnTo>
                      <a:pt x="82582" y="407384"/>
                    </a:lnTo>
                    <a:lnTo>
                      <a:pt x="0" y="407384"/>
                    </a:lnTo>
                    <a:lnTo>
                      <a:pt x="148019" y="0"/>
                    </a:lnTo>
                    <a:lnTo>
                      <a:pt x="195453" y="0"/>
                    </a:lnTo>
                    <a:cubicBezTo>
                      <a:pt x="204502" y="0"/>
                      <a:pt x="212598" y="5620"/>
                      <a:pt x="215741" y="14097"/>
                    </a:cubicBezTo>
                    <a:lnTo>
                      <a:pt x="359283" y="407384"/>
                    </a:lnTo>
                    <a:lnTo>
                      <a:pt x="276416" y="407384"/>
                    </a:lnTo>
                    <a:close/>
                    <a:moveTo>
                      <a:pt x="181642" y="120205"/>
                    </a:moveTo>
                    <a:lnTo>
                      <a:pt x="129921" y="268796"/>
                    </a:lnTo>
                    <a:lnTo>
                      <a:pt x="231362" y="268796"/>
                    </a:lnTo>
                    <a:lnTo>
                      <a:pt x="181642" y="1202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31"/>
              <p:cNvSpPr/>
              <p:nvPr/>
            </p:nvSpPr>
            <p:spPr>
              <a:xfrm>
                <a:off x="17032341" y="4943919"/>
                <a:ext cx="30480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400050" extrusionOk="0">
                    <a:moveTo>
                      <a:pt x="215837" y="407384"/>
                    </a:moveTo>
                    <a:lnTo>
                      <a:pt x="136493" y="244792"/>
                    </a:lnTo>
                    <a:lnTo>
                      <a:pt x="79439" y="244792"/>
                    </a:lnTo>
                    <a:lnTo>
                      <a:pt x="79439" y="407384"/>
                    </a:lnTo>
                    <a:lnTo>
                      <a:pt x="0" y="407384"/>
                    </a:lnTo>
                    <a:lnTo>
                      <a:pt x="0" y="0"/>
                    </a:lnTo>
                    <a:lnTo>
                      <a:pt x="159353" y="0"/>
                    </a:lnTo>
                    <a:cubicBezTo>
                      <a:pt x="242411" y="0"/>
                      <a:pt x="291560" y="56483"/>
                      <a:pt x="291560" y="124587"/>
                    </a:cubicBezTo>
                    <a:cubicBezTo>
                      <a:pt x="291560" y="181928"/>
                      <a:pt x="256699" y="217361"/>
                      <a:pt x="217170" y="231743"/>
                    </a:cubicBezTo>
                    <a:lnTo>
                      <a:pt x="308325" y="407289"/>
                    </a:lnTo>
                    <a:lnTo>
                      <a:pt x="215837" y="407289"/>
                    </a:lnTo>
                    <a:close/>
                    <a:moveTo>
                      <a:pt x="154496" y="71056"/>
                    </a:moveTo>
                    <a:lnTo>
                      <a:pt x="79439" y="71056"/>
                    </a:lnTo>
                    <a:lnTo>
                      <a:pt x="79439" y="178403"/>
                    </a:lnTo>
                    <a:lnTo>
                      <a:pt x="154496" y="178403"/>
                    </a:lnTo>
                    <a:cubicBezTo>
                      <a:pt x="189071" y="178403"/>
                      <a:pt x="212312" y="156210"/>
                      <a:pt x="212312" y="124682"/>
                    </a:cubicBezTo>
                    <a:cubicBezTo>
                      <a:pt x="212312" y="93154"/>
                      <a:pt x="189071" y="71056"/>
                      <a:pt x="154496" y="710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31"/>
              <p:cNvSpPr/>
              <p:nvPr/>
            </p:nvSpPr>
            <p:spPr>
              <a:xfrm>
                <a:off x="17375052" y="4944204"/>
                <a:ext cx="28575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400050" extrusionOk="0">
                    <a:moveTo>
                      <a:pt x="186119" y="70771"/>
                    </a:moveTo>
                    <a:lnTo>
                      <a:pt x="186119" y="407289"/>
                    </a:lnTo>
                    <a:lnTo>
                      <a:pt x="106489" y="407289"/>
                    </a:lnTo>
                    <a:lnTo>
                      <a:pt x="106489" y="70771"/>
                    </a:lnTo>
                    <a:lnTo>
                      <a:pt x="0" y="70771"/>
                    </a:lnTo>
                    <a:lnTo>
                      <a:pt x="0" y="21527"/>
                    </a:lnTo>
                    <a:cubicBezTo>
                      <a:pt x="0" y="9620"/>
                      <a:pt x="9715" y="0"/>
                      <a:pt x="21527" y="0"/>
                    </a:cubicBezTo>
                    <a:lnTo>
                      <a:pt x="270796" y="0"/>
                    </a:lnTo>
                    <a:cubicBezTo>
                      <a:pt x="282702" y="0"/>
                      <a:pt x="292322" y="9620"/>
                      <a:pt x="292322" y="21527"/>
                    </a:cubicBezTo>
                    <a:lnTo>
                      <a:pt x="292322" y="70771"/>
                    </a:lnTo>
                    <a:lnTo>
                      <a:pt x="186119" y="7077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8" name="Google Shape;468;p31"/>
            <p:cNvGrpSpPr/>
            <p:nvPr/>
          </p:nvGrpSpPr>
          <p:grpSpPr>
            <a:xfrm>
              <a:off x="-2614974" y="4861418"/>
              <a:ext cx="1397505" cy="168828"/>
              <a:chOff x="14524884" y="5489701"/>
              <a:chExt cx="3103341" cy="374904"/>
            </a:xfrm>
          </p:grpSpPr>
          <p:sp>
            <p:nvSpPr>
              <p:cNvPr id="469" name="Google Shape;469;p31"/>
              <p:cNvSpPr/>
              <p:nvPr/>
            </p:nvSpPr>
            <p:spPr>
              <a:xfrm>
                <a:off x="14524884" y="5493130"/>
                <a:ext cx="247650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371475" extrusionOk="0">
                    <a:moveTo>
                      <a:pt x="127540" y="375571"/>
                    </a:moveTo>
                    <a:cubicBezTo>
                      <a:pt x="52864" y="375571"/>
                      <a:pt x="0" y="324231"/>
                      <a:pt x="0" y="251270"/>
                    </a:cubicBezTo>
                    <a:lnTo>
                      <a:pt x="0" y="0"/>
                    </a:lnTo>
                    <a:lnTo>
                      <a:pt x="28385" y="0"/>
                    </a:lnTo>
                    <a:lnTo>
                      <a:pt x="28385" y="248031"/>
                    </a:lnTo>
                    <a:cubicBezTo>
                      <a:pt x="28385" y="309848"/>
                      <a:pt x="67913" y="350425"/>
                      <a:pt x="127540" y="350425"/>
                    </a:cubicBezTo>
                    <a:cubicBezTo>
                      <a:pt x="187071" y="350425"/>
                      <a:pt x="227076" y="309943"/>
                      <a:pt x="227076" y="248031"/>
                    </a:cubicBezTo>
                    <a:lnTo>
                      <a:pt x="227076" y="0"/>
                    </a:lnTo>
                    <a:lnTo>
                      <a:pt x="255270" y="0"/>
                    </a:lnTo>
                    <a:lnTo>
                      <a:pt x="255270" y="251270"/>
                    </a:lnTo>
                    <a:cubicBezTo>
                      <a:pt x="255175" y="324231"/>
                      <a:pt x="202311" y="375571"/>
                      <a:pt x="127540" y="37557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31"/>
              <p:cNvSpPr/>
              <p:nvPr/>
            </p:nvSpPr>
            <p:spPr>
              <a:xfrm>
                <a:off x="14928364" y="5493130"/>
                <a:ext cx="266700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371475" extrusionOk="0">
                    <a:moveTo>
                      <a:pt x="243268" y="372618"/>
                    </a:moveTo>
                    <a:lnTo>
                      <a:pt x="28003" y="48673"/>
                    </a:lnTo>
                    <a:lnTo>
                      <a:pt x="28003" y="372618"/>
                    </a:lnTo>
                    <a:lnTo>
                      <a:pt x="0" y="372618"/>
                    </a:lnTo>
                    <a:lnTo>
                      <a:pt x="0" y="0"/>
                    </a:lnTo>
                    <a:lnTo>
                      <a:pt x="28003" y="0"/>
                    </a:lnTo>
                    <a:lnTo>
                      <a:pt x="243268" y="322802"/>
                    </a:lnTo>
                    <a:lnTo>
                      <a:pt x="243268" y="0"/>
                    </a:lnTo>
                    <a:lnTo>
                      <a:pt x="271367" y="0"/>
                    </a:lnTo>
                    <a:lnTo>
                      <a:pt x="271367" y="372618"/>
                    </a:lnTo>
                    <a:lnTo>
                      <a:pt x="243268" y="3726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31"/>
              <p:cNvSpPr/>
              <p:nvPr/>
            </p:nvSpPr>
            <p:spPr>
              <a:xfrm>
                <a:off x="15353084" y="5493130"/>
                <a:ext cx="19050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371475" extrusionOk="0">
                    <a:moveTo>
                      <a:pt x="0" y="372618"/>
                    </a:moveTo>
                    <a:lnTo>
                      <a:pt x="0" y="0"/>
                    </a:lnTo>
                    <a:lnTo>
                      <a:pt x="28194" y="0"/>
                    </a:lnTo>
                    <a:lnTo>
                      <a:pt x="28194" y="372618"/>
                    </a:lnTo>
                    <a:lnTo>
                      <a:pt x="0" y="3726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31"/>
              <p:cNvSpPr/>
              <p:nvPr/>
            </p:nvSpPr>
            <p:spPr>
              <a:xfrm>
                <a:off x="15482623" y="5493130"/>
                <a:ext cx="266700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371475" extrusionOk="0">
                    <a:moveTo>
                      <a:pt x="146399" y="372618"/>
                    </a:moveTo>
                    <a:lnTo>
                      <a:pt x="122206" y="372618"/>
                    </a:lnTo>
                    <a:lnTo>
                      <a:pt x="0" y="0"/>
                    </a:lnTo>
                    <a:lnTo>
                      <a:pt x="29718" y="0"/>
                    </a:lnTo>
                    <a:lnTo>
                      <a:pt x="134398" y="322802"/>
                    </a:lnTo>
                    <a:lnTo>
                      <a:pt x="238887" y="0"/>
                    </a:lnTo>
                    <a:lnTo>
                      <a:pt x="268700" y="0"/>
                    </a:lnTo>
                    <a:lnTo>
                      <a:pt x="146399" y="3726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31"/>
              <p:cNvSpPr/>
              <p:nvPr/>
            </p:nvSpPr>
            <p:spPr>
              <a:xfrm>
                <a:off x="15852480" y="5493130"/>
                <a:ext cx="219075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371475" extrusionOk="0">
                    <a:moveTo>
                      <a:pt x="0" y="372618"/>
                    </a:moveTo>
                    <a:lnTo>
                      <a:pt x="0" y="0"/>
                    </a:lnTo>
                    <a:lnTo>
                      <a:pt x="226028" y="0"/>
                    </a:lnTo>
                    <a:lnTo>
                      <a:pt x="226028" y="25241"/>
                    </a:lnTo>
                    <a:lnTo>
                      <a:pt x="28194" y="25241"/>
                    </a:lnTo>
                    <a:lnTo>
                      <a:pt x="28194" y="172021"/>
                    </a:lnTo>
                    <a:lnTo>
                      <a:pt x="196882" y="172021"/>
                    </a:lnTo>
                    <a:lnTo>
                      <a:pt x="196882" y="197263"/>
                    </a:lnTo>
                    <a:lnTo>
                      <a:pt x="28194" y="197263"/>
                    </a:lnTo>
                    <a:lnTo>
                      <a:pt x="28194" y="347377"/>
                    </a:lnTo>
                    <a:lnTo>
                      <a:pt x="226028" y="347377"/>
                    </a:lnTo>
                    <a:lnTo>
                      <a:pt x="226028" y="372618"/>
                    </a:lnTo>
                    <a:lnTo>
                      <a:pt x="0" y="3726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31"/>
              <p:cNvSpPr/>
              <p:nvPr/>
            </p:nvSpPr>
            <p:spPr>
              <a:xfrm>
                <a:off x="16203381" y="5493130"/>
                <a:ext cx="247650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371475" extrusionOk="0">
                    <a:moveTo>
                      <a:pt x="219837" y="372618"/>
                    </a:moveTo>
                    <a:lnTo>
                      <a:pt x="130873" y="200882"/>
                    </a:lnTo>
                    <a:lnTo>
                      <a:pt x="28384" y="200882"/>
                    </a:lnTo>
                    <a:lnTo>
                      <a:pt x="28384" y="372618"/>
                    </a:lnTo>
                    <a:lnTo>
                      <a:pt x="0" y="372618"/>
                    </a:lnTo>
                    <a:lnTo>
                      <a:pt x="0" y="0"/>
                    </a:lnTo>
                    <a:lnTo>
                      <a:pt x="142018" y="0"/>
                    </a:lnTo>
                    <a:cubicBezTo>
                      <a:pt x="202406" y="0"/>
                      <a:pt x="248507" y="34766"/>
                      <a:pt x="248507" y="99727"/>
                    </a:cubicBezTo>
                    <a:cubicBezTo>
                      <a:pt x="248507" y="155257"/>
                      <a:pt x="215075" y="191262"/>
                      <a:pt x="162687" y="200215"/>
                    </a:cubicBezTo>
                    <a:lnTo>
                      <a:pt x="252793" y="372523"/>
                    </a:lnTo>
                    <a:lnTo>
                      <a:pt x="219837" y="372523"/>
                    </a:lnTo>
                    <a:close/>
                    <a:moveTo>
                      <a:pt x="138303" y="25146"/>
                    </a:moveTo>
                    <a:lnTo>
                      <a:pt x="28384" y="25146"/>
                    </a:lnTo>
                    <a:lnTo>
                      <a:pt x="28384" y="175927"/>
                    </a:lnTo>
                    <a:lnTo>
                      <a:pt x="138303" y="175927"/>
                    </a:lnTo>
                    <a:cubicBezTo>
                      <a:pt x="185833" y="175927"/>
                      <a:pt x="220218" y="151638"/>
                      <a:pt x="220218" y="100584"/>
                    </a:cubicBezTo>
                    <a:cubicBezTo>
                      <a:pt x="220218" y="48958"/>
                      <a:pt x="185833" y="25146"/>
                      <a:pt x="138303" y="251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31"/>
              <p:cNvSpPr/>
              <p:nvPr/>
            </p:nvSpPr>
            <p:spPr>
              <a:xfrm>
                <a:off x="16554567" y="5489701"/>
                <a:ext cx="247650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371475" extrusionOk="0">
                    <a:moveTo>
                      <a:pt x="124206" y="379000"/>
                    </a:moveTo>
                    <a:cubicBezTo>
                      <a:pt x="68866" y="379000"/>
                      <a:pt x="34004" y="363950"/>
                      <a:pt x="0" y="329755"/>
                    </a:cubicBezTo>
                    <a:lnTo>
                      <a:pt x="20003" y="309848"/>
                    </a:lnTo>
                    <a:cubicBezTo>
                      <a:pt x="53340" y="343471"/>
                      <a:pt x="80867" y="353759"/>
                      <a:pt x="125825" y="353759"/>
                    </a:cubicBezTo>
                    <a:cubicBezTo>
                      <a:pt x="184023" y="353759"/>
                      <a:pt x="221171" y="325564"/>
                      <a:pt x="221171" y="276892"/>
                    </a:cubicBezTo>
                    <a:cubicBezTo>
                      <a:pt x="221171" y="254603"/>
                      <a:pt x="214503" y="236696"/>
                      <a:pt x="200978" y="224600"/>
                    </a:cubicBezTo>
                    <a:cubicBezTo>
                      <a:pt x="187357" y="212884"/>
                      <a:pt x="177451" y="209550"/>
                      <a:pt x="147257" y="204788"/>
                    </a:cubicBezTo>
                    <a:lnTo>
                      <a:pt x="103822" y="198311"/>
                    </a:lnTo>
                    <a:cubicBezTo>
                      <a:pt x="75343" y="194120"/>
                      <a:pt x="53150" y="184499"/>
                      <a:pt x="37243" y="170593"/>
                    </a:cubicBezTo>
                    <a:cubicBezTo>
                      <a:pt x="17240" y="154114"/>
                      <a:pt x="8096" y="130588"/>
                      <a:pt x="8096" y="102203"/>
                    </a:cubicBezTo>
                    <a:cubicBezTo>
                      <a:pt x="8096" y="40005"/>
                      <a:pt x="52388" y="0"/>
                      <a:pt x="123444" y="0"/>
                    </a:cubicBezTo>
                    <a:cubicBezTo>
                      <a:pt x="169450" y="0"/>
                      <a:pt x="198501" y="12763"/>
                      <a:pt x="230696" y="40196"/>
                    </a:cubicBezTo>
                    <a:lnTo>
                      <a:pt x="212503" y="58864"/>
                    </a:lnTo>
                    <a:cubicBezTo>
                      <a:pt x="189643" y="38005"/>
                      <a:pt x="166497" y="24003"/>
                      <a:pt x="122111" y="24003"/>
                    </a:cubicBezTo>
                    <a:cubicBezTo>
                      <a:pt x="68104" y="24003"/>
                      <a:pt x="35909" y="54007"/>
                      <a:pt x="35909" y="101155"/>
                    </a:cubicBezTo>
                    <a:cubicBezTo>
                      <a:pt x="35909" y="122396"/>
                      <a:pt x="42005" y="138684"/>
                      <a:pt x="54864" y="149543"/>
                    </a:cubicBezTo>
                    <a:cubicBezTo>
                      <a:pt x="68008" y="160877"/>
                      <a:pt x="89725" y="169545"/>
                      <a:pt x="110490" y="172879"/>
                    </a:cubicBezTo>
                    <a:lnTo>
                      <a:pt x="150686" y="179261"/>
                    </a:lnTo>
                    <a:cubicBezTo>
                      <a:pt x="186023" y="184404"/>
                      <a:pt x="201549" y="190405"/>
                      <a:pt x="217361" y="203549"/>
                    </a:cubicBezTo>
                    <a:cubicBezTo>
                      <a:pt x="237458" y="220218"/>
                      <a:pt x="249936" y="245936"/>
                      <a:pt x="249936" y="275654"/>
                    </a:cubicBezTo>
                    <a:cubicBezTo>
                      <a:pt x="250031" y="338709"/>
                      <a:pt x="201644" y="379000"/>
                      <a:pt x="124206" y="379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31"/>
              <p:cNvSpPr/>
              <p:nvPr/>
            </p:nvSpPr>
            <p:spPr>
              <a:xfrm>
                <a:off x="16931091" y="5493130"/>
                <a:ext cx="19050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371475" extrusionOk="0">
                    <a:moveTo>
                      <a:pt x="0" y="372618"/>
                    </a:moveTo>
                    <a:lnTo>
                      <a:pt x="0" y="0"/>
                    </a:lnTo>
                    <a:lnTo>
                      <a:pt x="28289" y="0"/>
                    </a:lnTo>
                    <a:lnTo>
                      <a:pt x="28289" y="372618"/>
                    </a:lnTo>
                    <a:lnTo>
                      <a:pt x="0" y="3726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31"/>
              <p:cNvSpPr/>
              <p:nvPr/>
            </p:nvSpPr>
            <p:spPr>
              <a:xfrm>
                <a:off x="17070631" y="5493035"/>
                <a:ext cx="247650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371475" extrusionOk="0">
                    <a:moveTo>
                      <a:pt x="139255" y="25241"/>
                    </a:moveTo>
                    <a:lnTo>
                      <a:pt x="139255" y="372618"/>
                    </a:lnTo>
                    <a:lnTo>
                      <a:pt x="111157" y="372618"/>
                    </a:lnTo>
                    <a:lnTo>
                      <a:pt x="111157" y="25241"/>
                    </a:lnTo>
                    <a:lnTo>
                      <a:pt x="0" y="25241"/>
                    </a:lnTo>
                    <a:lnTo>
                      <a:pt x="0" y="0"/>
                    </a:lnTo>
                    <a:lnTo>
                      <a:pt x="250793" y="0"/>
                    </a:lnTo>
                    <a:lnTo>
                      <a:pt x="250793" y="25241"/>
                    </a:lnTo>
                    <a:lnTo>
                      <a:pt x="139255" y="25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31"/>
              <p:cNvSpPr/>
              <p:nvPr/>
            </p:nvSpPr>
            <p:spPr>
              <a:xfrm>
                <a:off x="17380575" y="5493035"/>
                <a:ext cx="247650" cy="371475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371475" extrusionOk="0">
                    <a:moveTo>
                      <a:pt x="138017" y="218218"/>
                    </a:moveTo>
                    <a:lnTo>
                      <a:pt x="138017" y="372618"/>
                    </a:lnTo>
                    <a:lnTo>
                      <a:pt x="110014" y="372618"/>
                    </a:lnTo>
                    <a:lnTo>
                      <a:pt x="110014" y="218218"/>
                    </a:lnTo>
                    <a:lnTo>
                      <a:pt x="0" y="0"/>
                    </a:lnTo>
                    <a:lnTo>
                      <a:pt x="30385" y="0"/>
                    </a:lnTo>
                    <a:lnTo>
                      <a:pt x="124873" y="188309"/>
                    </a:lnTo>
                    <a:lnTo>
                      <a:pt x="217646" y="0"/>
                    </a:lnTo>
                    <a:lnTo>
                      <a:pt x="247841" y="0"/>
                    </a:lnTo>
                    <a:lnTo>
                      <a:pt x="138017" y="2182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9" name="Google Shape;479;p31"/>
            <p:cNvSpPr/>
            <p:nvPr/>
          </p:nvSpPr>
          <p:spPr>
            <a:xfrm>
              <a:off x="-2615188" y="4269621"/>
              <a:ext cx="1411187" cy="184441"/>
            </a:xfrm>
            <a:custGeom>
              <a:avLst/>
              <a:gdLst/>
              <a:ahLst/>
              <a:cxnLst/>
              <a:rect l="l" t="t" r="r" b="b"/>
              <a:pathLst>
                <a:path w="3133725" h="409575" extrusionOk="0">
                  <a:moveTo>
                    <a:pt x="0" y="0"/>
                  </a:moveTo>
                  <a:lnTo>
                    <a:pt x="3138202" y="0"/>
                  </a:lnTo>
                  <a:lnTo>
                    <a:pt x="3138202" y="414052"/>
                  </a:lnTo>
                  <a:lnTo>
                    <a:pt x="0" y="4140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-2615059" y="3151351"/>
              <a:ext cx="1411187" cy="947940"/>
            </a:xfrm>
            <a:custGeom>
              <a:avLst/>
              <a:gdLst/>
              <a:ahLst/>
              <a:cxnLst/>
              <a:rect l="l" t="t" r="r" b="b"/>
              <a:pathLst>
                <a:path w="3133725" h="2105025" extrusionOk="0">
                  <a:moveTo>
                    <a:pt x="2730246" y="0"/>
                  </a:moveTo>
                  <a:lnTo>
                    <a:pt x="2730246" y="1353407"/>
                  </a:lnTo>
                  <a:cubicBezTo>
                    <a:pt x="2730246" y="1595723"/>
                    <a:pt x="2584895" y="1740218"/>
                    <a:pt x="2362486" y="1740218"/>
                  </a:cubicBezTo>
                  <a:cubicBezTo>
                    <a:pt x="2139982" y="1740218"/>
                    <a:pt x="1997393" y="1595723"/>
                    <a:pt x="1997393" y="1353407"/>
                  </a:cubicBezTo>
                  <a:lnTo>
                    <a:pt x="1997393" y="131445"/>
                  </a:lnTo>
                  <a:cubicBezTo>
                    <a:pt x="1997393" y="58579"/>
                    <a:pt x="1938719" y="0"/>
                    <a:pt x="1866424" y="0"/>
                  </a:cubicBezTo>
                  <a:lnTo>
                    <a:pt x="1671733" y="0"/>
                  </a:lnTo>
                  <a:lnTo>
                    <a:pt x="1650778" y="0"/>
                  </a:lnTo>
                  <a:lnTo>
                    <a:pt x="1585151" y="0"/>
                  </a:lnTo>
                  <a:lnTo>
                    <a:pt x="1585151" y="286"/>
                  </a:lnTo>
                  <a:lnTo>
                    <a:pt x="1283970" y="286"/>
                  </a:lnTo>
                  <a:lnTo>
                    <a:pt x="1265301" y="286"/>
                  </a:lnTo>
                  <a:lnTo>
                    <a:pt x="1198055" y="286"/>
                  </a:lnTo>
                  <a:cubicBezTo>
                    <a:pt x="1183291" y="286"/>
                    <a:pt x="1168527" y="2572"/>
                    <a:pt x="1154621" y="7049"/>
                  </a:cubicBezTo>
                  <a:cubicBezTo>
                    <a:pt x="1128808" y="15335"/>
                    <a:pt x="1105472" y="30861"/>
                    <a:pt x="1087946" y="52388"/>
                  </a:cubicBezTo>
                  <a:lnTo>
                    <a:pt x="412623" y="883825"/>
                  </a:lnTo>
                  <a:lnTo>
                    <a:pt x="412623" y="0"/>
                  </a:lnTo>
                  <a:lnTo>
                    <a:pt x="0" y="0"/>
                  </a:lnTo>
                  <a:lnTo>
                    <a:pt x="0" y="2070449"/>
                  </a:lnTo>
                  <a:lnTo>
                    <a:pt x="412623" y="2070449"/>
                  </a:lnTo>
                  <a:lnTo>
                    <a:pt x="412623" y="1438656"/>
                  </a:lnTo>
                  <a:lnTo>
                    <a:pt x="685514" y="1114139"/>
                  </a:lnTo>
                  <a:lnTo>
                    <a:pt x="1228344" y="2070449"/>
                  </a:lnTo>
                  <a:lnTo>
                    <a:pt x="1708785" y="2070449"/>
                  </a:lnTo>
                  <a:lnTo>
                    <a:pt x="958406" y="804005"/>
                  </a:lnTo>
                  <a:lnTo>
                    <a:pt x="1559624" y="86868"/>
                  </a:lnTo>
                  <a:cubicBezTo>
                    <a:pt x="1563529" y="82010"/>
                    <a:pt x="1569815" y="80391"/>
                    <a:pt x="1575626" y="82677"/>
                  </a:cubicBezTo>
                  <a:cubicBezTo>
                    <a:pt x="1581341" y="84773"/>
                    <a:pt x="1584960" y="90202"/>
                    <a:pt x="1584960" y="96203"/>
                  </a:cubicBezTo>
                  <a:lnTo>
                    <a:pt x="1584960" y="433197"/>
                  </a:lnTo>
                  <a:lnTo>
                    <a:pt x="1584960" y="718757"/>
                  </a:lnTo>
                  <a:lnTo>
                    <a:pt x="1584960" y="1368171"/>
                  </a:lnTo>
                  <a:cubicBezTo>
                    <a:pt x="1584960" y="1813941"/>
                    <a:pt x="1929003" y="2105978"/>
                    <a:pt x="2362391" y="2105978"/>
                  </a:cubicBezTo>
                  <a:cubicBezTo>
                    <a:pt x="2795397" y="2105978"/>
                    <a:pt x="3139536" y="1813941"/>
                    <a:pt x="3139536" y="1368171"/>
                  </a:cubicBezTo>
                  <a:lnTo>
                    <a:pt x="3139536" y="0"/>
                  </a:lnTo>
                  <a:lnTo>
                    <a:pt x="2730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1" name="Google Shape;481;p31"/>
          <p:cNvSpPr txBox="1"/>
          <p:nvPr/>
        </p:nvSpPr>
        <p:spPr>
          <a:xfrm>
            <a:off x="388365" y="2488676"/>
            <a:ext cx="7360468" cy="157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algn="ctr"/>
            <a:r>
              <a:rPr lang="en-US" sz="9600" b="1" dirty="0">
                <a:solidFill>
                  <a:srgbClr val="B3AB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Leaf </a:t>
            </a:r>
            <a:r>
              <a:rPr lang="en-US" sz="9600" b="1" dirty="0">
                <a:solidFill>
                  <a:srgbClr val="00665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Classification</a:t>
            </a:r>
            <a:endParaRPr lang="th-TH" sz="9600" b="1" dirty="0">
              <a:solidFill>
                <a:srgbClr val="00665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1" name="Google Shape;481;p31">
            <a:extLst>
              <a:ext uri="{FF2B5EF4-FFF2-40B4-BE49-F238E27FC236}">
                <a16:creationId xmlns:a16="http://schemas.microsoft.com/office/drawing/2014/main" id="{FF68035A-FA47-4EAA-8AF2-F3B1B649AC66}"/>
              </a:ext>
            </a:extLst>
          </p:cNvPr>
          <p:cNvSpPr txBox="1"/>
          <p:nvPr/>
        </p:nvSpPr>
        <p:spPr>
          <a:xfrm>
            <a:off x="545379" y="3275527"/>
            <a:ext cx="6828187" cy="111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By Titichai Poonjaratkoon 6110551465</a:t>
            </a:r>
            <a:endParaRPr lang="th-TH" sz="36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A4AD2BF-D127-4812-A7F8-FBEFC383DECA}"/>
              </a:ext>
            </a:extLst>
          </p:cNvPr>
          <p:cNvGrpSpPr/>
          <p:nvPr/>
        </p:nvGrpSpPr>
        <p:grpSpPr>
          <a:xfrm flipH="1">
            <a:off x="3761284" y="-160257"/>
            <a:ext cx="8709207" cy="7034754"/>
            <a:chOff x="11240478" y="-27509"/>
            <a:chExt cx="987133" cy="991890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A720BE9-F7A5-4778-BBD2-70FEA6BBDAED}"/>
                </a:ext>
              </a:extLst>
            </p:cNvPr>
            <p:cNvSpPr/>
            <p:nvPr/>
          </p:nvSpPr>
          <p:spPr>
            <a:xfrm flipV="1">
              <a:off x="11240478" y="-4913"/>
              <a:ext cx="885628" cy="461844"/>
            </a:xfrm>
            <a:prstGeom prst="triangle">
              <a:avLst>
                <a:gd name="adj" fmla="val 4979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A7368436-58CC-4210-AD99-60B7EF786C87}"/>
                </a:ext>
              </a:extLst>
            </p:cNvPr>
            <p:cNvSpPr/>
            <p:nvPr/>
          </p:nvSpPr>
          <p:spPr>
            <a:xfrm>
              <a:off x="11258510" y="-27509"/>
              <a:ext cx="969101" cy="991890"/>
            </a:xfrm>
            <a:prstGeom prst="rtTriangle">
              <a:avLst/>
            </a:prstGeom>
            <a:blipFill>
              <a:blip r:embed="rId3"/>
              <a:stretch>
                <a:fillRect l="-23102" t="1200" r="4102" b="-12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 descr="Shape&#10;&#10;Description automatically generated">
            <a:extLst>
              <a:ext uri="{FF2B5EF4-FFF2-40B4-BE49-F238E27FC236}">
                <a16:creationId xmlns:a16="http://schemas.microsoft.com/office/drawing/2014/main" id="{C9D7AE81-925A-4D5C-A71B-07AAEC9D39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332" y="-323443"/>
            <a:ext cx="1909449" cy="190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E6D9D4-FF0B-4E21-80D3-E9B8B2075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4484" cy="953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37EA1D-41CC-41D2-B883-C75B7489CD1C}"/>
              </a:ext>
            </a:extLst>
          </p:cNvPr>
          <p:cNvSpPr txBox="1"/>
          <p:nvPr/>
        </p:nvSpPr>
        <p:spPr>
          <a:xfrm>
            <a:off x="1429732" y="0"/>
            <a:ext cx="933253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Solution</a:t>
            </a:r>
            <a:endParaRPr lang="en-US" sz="44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965188-925F-4FAB-98FC-5664EA0A9409}"/>
              </a:ext>
            </a:extLst>
          </p:cNvPr>
          <p:cNvSpPr txBox="1"/>
          <p:nvPr/>
        </p:nvSpPr>
        <p:spPr>
          <a:xfrm>
            <a:off x="1495906" y="1296109"/>
            <a:ext cx="60078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Corner Detection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70F5E3-8447-47DA-A905-CF5DFC1DA7E1}"/>
              </a:ext>
            </a:extLst>
          </p:cNvPr>
          <p:cNvGrpSpPr/>
          <p:nvPr/>
        </p:nvGrpSpPr>
        <p:grpSpPr>
          <a:xfrm>
            <a:off x="999745" y="1239335"/>
            <a:ext cx="635604" cy="636768"/>
            <a:chOff x="11226800" y="-14468"/>
            <a:chExt cx="965200" cy="966968"/>
          </a:xfrm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982D3FB7-2465-4BD6-B069-8B8548C96432}"/>
                </a:ext>
              </a:extLst>
            </p:cNvPr>
            <p:cNvSpPr/>
            <p:nvPr/>
          </p:nvSpPr>
          <p:spPr>
            <a:xfrm>
              <a:off x="11226800" y="-14468"/>
              <a:ext cx="965200" cy="96696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E9742293-1E59-4D2E-BD6B-04364F843DDF}"/>
                </a:ext>
              </a:extLst>
            </p:cNvPr>
            <p:cNvSpPr/>
            <p:nvPr/>
          </p:nvSpPr>
          <p:spPr>
            <a:xfrm flipV="1">
              <a:off x="11226800" y="-14468"/>
              <a:ext cx="965200" cy="481698"/>
            </a:xfrm>
            <a:prstGeom prst="triangle">
              <a:avLst>
                <a:gd name="adj" fmla="val 4979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A picture containing weapon, brass knucks&#10;&#10;Description automatically generated">
            <a:extLst>
              <a:ext uri="{FF2B5EF4-FFF2-40B4-BE49-F238E27FC236}">
                <a16:creationId xmlns:a16="http://schemas.microsoft.com/office/drawing/2014/main" id="{59E23D24-69F3-4EFE-B4CB-4854431E2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80" y="3999201"/>
            <a:ext cx="1527920" cy="1145940"/>
          </a:xfrm>
          <a:prstGeom prst="rect">
            <a:avLst/>
          </a:prstGeom>
        </p:spPr>
      </p:pic>
      <p:pic>
        <p:nvPicPr>
          <p:cNvPr id="16" name="Picture 15" descr="A picture containing mollusk&#10;&#10;Description automatically generated">
            <a:extLst>
              <a:ext uri="{FF2B5EF4-FFF2-40B4-BE49-F238E27FC236}">
                <a16:creationId xmlns:a16="http://schemas.microsoft.com/office/drawing/2014/main" id="{674926A4-6BD7-4A1F-A49B-7D6B76ED8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718" y="3996954"/>
            <a:ext cx="1527920" cy="1145940"/>
          </a:xfrm>
          <a:prstGeom prst="rect">
            <a:avLst/>
          </a:prstGeom>
        </p:spPr>
      </p:pic>
      <p:pic>
        <p:nvPicPr>
          <p:cNvPr id="17" name="Picture 16" descr="A picture containing mollusk, silhouette&#10;&#10;Description automatically generated">
            <a:extLst>
              <a:ext uri="{FF2B5EF4-FFF2-40B4-BE49-F238E27FC236}">
                <a16:creationId xmlns:a16="http://schemas.microsoft.com/office/drawing/2014/main" id="{CCDDF4BC-13D0-4090-A067-2E5AA5619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356" y="3996954"/>
            <a:ext cx="1527920" cy="11459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4E9C3B-575C-4C33-A157-B3ABD5C70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055" y="5318839"/>
            <a:ext cx="1477325" cy="1107994"/>
          </a:xfrm>
          <a:prstGeom prst="rect">
            <a:avLst/>
          </a:prstGeom>
        </p:spPr>
      </p:pic>
      <p:pic>
        <p:nvPicPr>
          <p:cNvPr id="19" name="Picture 18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D0781860-29C1-4DEB-80A8-FFFAF701B4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1271" y="5318839"/>
            <a:ext cx="1477325" cy="11079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91BB6EB-A71D-40A5-B39F-147FB6857234}"/>
              </a:ext>
            </a:extLst>
          </p:cNvPr>
          <p:cNvSpPr txBox="1"/>
          <p:nvPr/>
        </p:nvSpPr>
        <p:spPr>
          <a:xfrm>
            <a:off x="3245955" y="2762401"/>
            <a:ext cx="1475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blur_img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E2EABF-D523-4852-88F3-BE811FC93EDD}"/>
              </a:ext>
            </a:extLst>
          </p:cNvPr>
          <p:cNvSpPr/>
          <p:nvPr/>
        </p:nvSpPr>
        <p:spPr>
          <a:xfrm>
            <a:off x="5176886" y="2428440"/>
            <a:ext cx="1838227" cy="11406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Corner Detection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A889E5-D8B9-4872-8FD7-E81A230090EC}"/>
              </a:ext>
            </a:extLst>
          </p:cNvPr>
          <p:cNvCxnSpPr/>
          <p:nvPr/>
        </p:nvCxnSpPr>
        <p:spPr>
          <a:xfrm>
            <a:off x="7015113" y="3015592"/>
            <a:ext cx="520441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6E3DF7-EBA6-4B46-82AE-CA4691115218}"/>
              </a:ext>
            </a:extLst>
          </p:cNvPr>
          <p:cNvCxnSpPr/>
          <p:nvPr/>
        </p:nvCxnSpPr>
        <p:spPr>
          <a:xfrm flipV="1">
            <a:off x="4668250" y="3015592"/>
            <a:ext cx="520440" cy="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95896AE-08A4-44AD-A771-8A832BE062FF}"/>
              </a:ext>
            </a:extLst>
          </p:cNvPr>
          <p:cNvSpPr txBox="1"/>
          <p:nvPr/>
        </p:nvSpPr>
        <p:spPr>
          <a:xfrm>
            <a:off x="7503736" y="2762401"/>
            <a:ext cx="3796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corn_img,num_cornerPosition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4A75788-6D09-4896-A63A-52167E6A87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6891" y="3996953"/>
            <a:ext cx="1530913" cy="1148185"/>
          </a:xfrm>
          <a:prstGeom prst="rect">
            <a:avLst/>
          </a:prstGeom>
        </p:spPr>
      </p:pic>
      <p:pic>
        <p:nvPicPr>
          <p:cNvPr id="28" name="Picture 27" descr="A picture containing red&#10;&#10;Description automatically generated">
            <a:extLst>
              <a:ext uri="{FF2B5EF4-FFF2-40B4-BE49-F238E27FC236}">
                <a16:creationId xmlns:a16="http://schemas.microsoft.com/office/drawing/2014/main" id="{62112826-BD9A-4C6E-A9F2-3BF5FB62C3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5808" y="3996953"/>
            <a:ext cx="1530913" cy="1148185"/>
          </a:xfrm>
          <a:prstGeom prst="rect">
            <a:avLst/>
          </a:prstGeom>
        </p:spPr>
      </p:pic>
      <p:pic>
        <p:nvPicPr>
          <p:cNvPr id="30" name="Picture 29" descr="A picture containing dark, distance&#10;&#10;Description automatically generated">
            <a:extLst>
              <a:ext uri="{FF2B5EF4-FFF2-40B4-BE49-F238E27FC236}">
                <a16:creationId xmlns:a16="http://schemas.microsoft.com/office/drawing/2014/main" id="{33155CF8-053F-4D8B-924E-7461BC8A6C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94725" y="3996953"/>
            <a:ext cx="1530913" cy="11481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A86B5BF-7FA3-4D21-8766-7134066B4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9141" y="5318839"/>
            <a:ext cx="1477325" cy="11079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12F5B17-7088-40BB-AEB5-45A9225F93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61264" y="5318840"/>
            <a:ext cx="1477325" cy="110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08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E6D9D4-FF0B-4E21-80D3-E9B8B2075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4484" cy="953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37EA1D-41CC-41D2-B883-C75B7489CD1C}"/>
              </a:ext>
            </a:extLst>
          </p:cNvPr>
          <p:cNvSpPr txBox="1"/>
          <p:nvPr/>
        </p:nvSpPr>
        <p:spPr>
          <a:xfrm>
            <a:off x="1429732" y="0"/>
            <a:ext cx="933253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Solution</a:t>
            </a:r>
            <a:endParaRPr lang="en-US" sz="44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374E7-A4A0-4B86-B13F-2AC9B86CCF3D}"/>
              </a:ext>
            </a:extLst>
          </p:cNvPr>
          <p:cNvSpPr txBox="1"/>
          <p:nvPr/>
        </p:nvSpPr>
        <p:spPr>
          <a:xfrm>
            <a:off x="998403" y="1296110"/>
            <a:ext cx="31056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536BF-9BE3-4056-B531-24ABBCA3A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129" y="1461009"/>
            <a:ext cx="248476" cy="2461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115DB-8383-42EB-828B-60B78D638AEE}"/>
              </a:ext>
            </a:extLst>
          </p:cNvPr>
          <p:cNvSpPr txBox="1"/>
          <p:nvPr/>
        </p:nvSpPr>
        <p:spPr>
          <a:xfrm>
            <a:off x="6690605" y="1452133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9F72E-7964-4E81-88B6-1311E51F0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073" y="2173236"/>
            <a:ext cx="258034" cy="246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611200-969F-47AB-9027-20FBD4438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073" y="2593204"/>
            <a:ext cx="246532" cy="251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CAFBB7-4F8F-41CC-9066-6B9C1B63C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073" y="3018248"/>
            <a:ext cx="263403" cy="263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639EB4-B1B7-414E-A319-759F9F29BC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073" y="3438216"/>
            <a:ext cx="268420" cy="2634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0069DD1-7485-496F-9897-1C86B83878BC}"/>
              </a:ext>
            </a:extLst>
          </p:cNvPr>
          <p:cNvSpPr/>
          <p:nvPr/>
        </p:nvSpPr>
        <p:spPr>
          <a:xfrm>
            <a:off x="4300842" y="2313166"/>
            <a:ext cx="1308240" cy="7477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665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Classification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DF2342-F94B-493E-9429-8347B7E5CEF5}"/>
              </a:ext>
            </a:extLst>
          </p:cNvPr>
          <p:cNvCxnSpPr/>
          <p:nvPr/>
        </p:nvCxnSpPr>
        <p:spPr>
          <a:xfrm>
            <a:off x="3786145" y="2704304"/>
            <a:ext cx="520441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CD266FD-1DB3-4B3B-ABDB-790A471426AE}"/>
              </a:ext>
            </a:extLst>
          </p:cNvPr>
          <p:cNvSpPr txBox="1"/>
          <p:nvPr/>
        </p:nvSpPr>
        <p:spPr>
          <a:xfrm>
            <a:off x="1288283" y="5055076"/>
            <a:ext cx="24792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num_cornerPosition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4492F9-5025-4EE9-BE39-C17F9937BA83}"/>
              </a:ext>
            </a:extLst>
          </p:cNvPr>
          <p:cNvSpPr txBox="1"/>
          <p:nvPr/>
        </p:nvSpPr>
        <p:spPr>
          <a:xfrm>
            <a:off x="2122129" y="2442694"/>
            <a:ext cx="16595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num_groups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A9CAE4-D564-41B9-9EE7-3E976B50B05E}"/>
              </a:ext>
            </a:extLst>
          </p:cNvPr>
          <p:cNvSpPr txBox="1"/>
          <p:nvPr/>
        </p:nvSpPr>
        <p:spPr>
          <a:xfrm>
            <a:off x="6712493" y="2142445"/>
            <a:ext cx="813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367CA-7033-4EFB-B333-EC65FB95275E}"/>
              </a:ext>
            </a:extLst>
          </p:cNvPr>
          <p:cNvSpPr txBox="1"/>
          <p:nvPr/>
        </p:nvSpPr>
        <p:spPr>
          <a:xfrm>
            <a:off x="6712493" y="2564951"/>
            <a:ext cx="813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DE9501-AD0E-4390-B3A5-82931E049B49}"/>
              </a:ext>
            </a:extLst>
          </p:cNvPr>
          <p:cNvSpPr txBox="1"/>
          <p:nvPr/>
        </p:nvSpPr>
        <p:spPr>
          <a:xfrm>
            <a:off x="6712493" y="2998949"/>
            <a:ext cx="813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C66983-DA17-468C-9F45-C059BD2CC9D9}"/>
              </a:ext>
            </a:extLst>
          </p:cNvPr>
          <p:cNvSpPr txBox="1"/>
          <p:nvPr/>
        </p:nvSpPr>
        <p:spPr>
          <a:xfrm>
            <a:off x="6712493" y="3416028"/>
            <a:ext cx="813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857963-63C7-4731-9C29-64AF0268F663}"/>
              </a:ext>
            </a:extLst>
          </p:cNvPr>
          <p:cNvCxnSpPr/>
          <p:nvPr/>
        </p:nvCxnSpPr>
        <p:spPr>
          <a:xfrm>
            <a:off x="5637252" y="2687064"/>
            <a:ext cx="520441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9A40825-367F-47CE-8D11-0E8F1F8453BC}"/>
              </a:ext>
            </a:extLst>
          </p:cNvPr>
          <p:cNvSpPr/>
          <p:nvPr/>
        </p:nvSpPr>
        <p:spPr>
          <a:xfrm>
            <a:off x="4350164" y="4899247"/>
            <a:ext cx="1308240" cy="7477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665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Classification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7DA96A-DF08-475E-98E7-FDC298D36E25}"/>
              </a:ext>
            </a:extLst>
          </p:cNvPr>
          <p:cNvCxnSpPr/>
          <p:nvPr/>
        </p:nvCxnSpPr>
        <p:spPr>
          <a:xfrm>
            <a:off x="3835467" y="5290385"/>
            <a:ext cx="520441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50FB8C7-7D55-4D4F-A04D-2ACF3B38BB44}"/>
              </a:ext>
            </a:extLst>
          </p:cNvPr>
          <p:cNvCxnSpPr/>
          <p:nvPr/>
        </p:nvCxnSpPr>
        <p:spPr>
          <a:xfrm>
            <a:off x="5686574" y="5273145"/>
            <a:ext cx="520441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A6A476A-615E-4486-9742-259B7E75D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073" y="4202411"/>
            <a:ext cx="258034" cy="2461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B50A17D-C46B-4887-90FC-1443B7077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073" y="4829784"/>
            <a:ext cx="246532" cy="25127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D51AE9D-2966-415D-8F21-96E773A1E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073" y="5444660"/>
            <a:ext cx="263403" cy="2634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315F943-C54A-4A9C-AD02-E5CFABD561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073" y="6072940"/>
            <a:ext cx="268420" cy="26340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5A3B951-2EDD-495F-B8D5-3B997C2420E7}"/>
              </a:ext>
            </a:extLst>
          </p:cNvPr>
          <p:cNvSpPr txBox="1"/>
          <p:nvPr/>
        </p:nvSpPr>
        <p:spPr>
          <a:xfrm>
            <a:off x="6712493" y="4171620"/>
            <a:ext cx="813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B30FF2-6725-48E8-B161-81DAA2DA869A}"/>
              </a:ext>
            </a:extLst>
          </p:cNvPr>
          <p:cNvSpPr txBox="1"/>
          <p:nvPr/>
        </p:nvSpPr>
        <p:spPr>
          <a:xfrm>
            <a:off x="6712493" y="4801531"/>
            <a:ext cx="813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7EAFE9-8608-4A08-AF51-D155599E63E8}"/>
              </a:ext>
            </a:extLst>
          </p:cNvPr>
          <p:cNvSpPr txBox="1"/>
          <p:nvPr/>
        </p:nvSpPr>
        <p:spPr>
          <a:xfrm>
            <a:off x="6712493" y="5425361"/>
            <a:ext cx="813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753DAB-AECB-47EA-97E8-97D56EC9E6C7}"/>
              </a:ext>
            </a:extLst>
          </p:cNvPr>
          <p:cNvSpPr txBox="1"/>
          <p:nvPr/>
        </p:nvSpPr>
        <p:spPr>
          <a:xfrm>
            <a:off x="6712493" y="6050752"/>
            <a:ext cx="813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E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94A88F7-9C29-4411-B769-7BC8922606B4}"/>
              </a:ext>
            </a:extLst>
          </p:cNvPr>
          <p:cNvSpPr/>
          <p:nvPr/>
        </p:nvSpPr>
        <p:spPr>
          <a:xfrm>
            <a:off x="6207015" y="1296110"/>
            <a:ext cx="1489185" cy="554991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461FB9B-FDD6-45B5-8BA3-5BC539CF0721}"/>
              </a:ext>
            </a:extLst>
          </p:cNvPr>
          <p:cNvSpPr/>
          <p:nvPr/>
        </p:nvSpPr>
        <p:spPr>
          <a:xfrm>
            <a:off x="6207014" y="2019881"/>
            <a:ext cx="1489185" cy="180135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A47C787-2E7F-40E3-AC25-6FA0DD26E649}"/>
              </a:ext>
            </a:extLst>
          </p:cNvPr>
          <p:cNvSpPr/>
          <p:nvPr/>
        </p:nvSpPr>
        <p:spPr>
          <a:xfrm>
            <a:off x="6242969" y="4019233"/>
            <a:ext cx="1489185" cy="554991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CCA8C51-C391-43EE-A24D-6C8B99278336}"/>
              </a:ext>
            </a:extLst>
          </p:cNvPr>
          <p:cNvSpPr/>
          <p:nvPr/>
        </p:nvSpPr>
        <p:spPr>
          <a:xfrm>
            <a:off x="6242969" y="4699986"/>
            <a:ext cx="1489185" cy="554991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B87C04B-DC54-4C64-885B-514E39EDE96B}"/>
              </a:ext>
            </a:extLst>
          </p:cNvPr>
          <p:cNvSpPr/>
          <p:nvPr/>
        </p:nvSpPr>
        <p:spPr>
          <a:xfrm>
            <a:off x="6242969" y="5325860"/>
            <a:ext cx="1489185" cy="554991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BD7C19D-D7AA-49D9-992E-498A64909AD8}"/>
              </a:ext>
            </a:extLst>
          </p:cNvPr>
          <p:cNvSpPr/>
          <p:nvPr/>
        </p:nvSpPr>
        <p:spPr>
          <a:xfrm>
            <a:off x="6242969" y="5956437"/>
            <a:ext cx="1489185" cy="554991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24E7C67-E32A-45D3-8740-CC80CD813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148" y="3214426"/>
            <a:ext cx="258034" cy="2461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4F17F63-2FE9-4ABC-9330-D2A8AD730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0148" y="3841799"/>
            <a:ext cx="246532" cy="25127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45B1387-B20E-4E99-B90A-BC4277F6C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0148" y="4456675"/>
            <a:ext cx="263403" cy="26340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2140B34-E8DC-4F88-82BC-CFA18E92BF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0148" y="5084955"/>
            <a:ext cx="268420" cy="26340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4E78CA6-CB05-4A1E-AE82-A3FFE5800DA3}"/>
              </a:ext>
            </a:extLst>
          </p:cNvPr>
          <p:cNvSpPr txBox="1"/>
          <p:nvPr/>
        </p:nvSpPr>
        <p:spPr>
          <a:xfrm>
            <a:off x="9598568" y="3183635"/>
            <a:ext cx="813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DADC7D-37B0-4846-8DD3-8807E74797E4}"/>
              </a:ext>
            </a:extLst>
          </p:cNvPr>
          <p:cNvSpPr txBox="1"/>
          <p:nvPr/>
        </p:nvSpPr>
        <p:spPr>
          <a:xfrm>
            <a:off x="9598568" y="3813546"/>
            <a:ext cx="813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A74AAD-6880-4F5E-8E29-7850CE4130E6}"/>
              </a:ext>
            </a:extLst>
          </p:cNvPr>
          <p:cNvSpPr txBox="1"/>
          <p:nvPr/>
        </p:nvSpPr>
        <p:spPr>
          <a:xfrm>
            <a:off x="9598568" y="4437376"/>
            <a:ext cx="813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3614EE-49B7-4A6C-9B9B-6186ACBA62CC}"/>
              </a:ext>
            </a:extLst>
          </p:cNvPr>
          <p:cNvSpPr txBox="1"/>
          <p:nvPr/>
        </p:nvSpPr>
        <p:spPr>
          <a:xfrm>
            <a:off x="9598568" y="5062767"/>
            <a:ext cx="813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E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E61FE7F-C5FD-468B-B820-9310ACB8D51A}"/>
              </a:ext>
            </a:extLst>
          </p:cNvPr>
          <p:cNvSpPr/>
          <p:nvPr/>
        </p:nvSpPr>
        <p:spPr>
          <a:xfrm>
            <a:off x="9129044" y="3031248"/>
            <a:ext cx="1489185" cy="554991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2F7884E-5751-4CB7-8AE4-E2F3DD9B3C41}"/>
              </a:ext>
            </a:extLst>
          </p:cNvPr>
          <p:cNvSpPr/>
          <p:nvPr/>
        </p:nvSpPr>
        <p:spPr>
          <a:xfrm>
            <a:off x="9129044" y="3712001"/>
            <a:ext cx="1489185" cy="554991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26DC50A-C858-421B-8C3B-20959705B718}"/>
              </a:ext>
            </a:extLst>
          </p:cNvPr>
          <p:cNvSpPr/>
          <p:nvPr/>
        </p:nvSpPr>
        <p:spPr>
          <a:xfrm>
            <a:off x="9129044" y="4337875"/>
            <a:ext cx="1489185" cy="554991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69E6F96-53FF-4989-8DDD-133952B88126}"/>
              </a:ext>
            </a:extLst>
          </p:cNvPr>
          <p:cNvSpPr/>
          <p:nvPr/>
        </p:nvSpPr>
        <p:spPr>
          <a:xfrm>
            <a:off x="9129044" y="4968452"/>
            <a:ext cx="1489185" cy="554991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101D9F9-94A5-492E-9186-5EF2B7B8A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013" y="2545324"/>
            <a:ext cx="248476" cy="24619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4F4FFDA-4A31-4BF3-9D8B-14F970DA749D}"/>
              </a:ext>
            </a:extLst>
          </p:cNvPr>
          <p:cNvSpPr txBox="1"/>
          <p:nvPr/>
        </p:nvSpPr>
        <p:spPr>
          <a:xfrm>
            <a:off x="9610489" y="2536448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A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8F2F6EE-BA96-4A2F-993C-1AC3B09A883C}"/>
              </a:ext>
            </a:extLst>
          </p:cNvPr>
          <p:cNvSpPr/>
          <p:nvPr/>
        </p:nvSpPr>
        <p:spPr>
          <a:xfrm>
            <a:off x="9126899" y="2380425"/>
            <a:ext cx="1489185" cy="554991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0C8C44-57AB-4DCD-AF4B-C8275AA9665F}"/>
              </a:ext>
            </a:extLst>
          </p:cNvPr>
          <p:cNvCxnSpPr>
            <a:cxnSpLocks/>
          </p:cNvCxnSpPr>
          <p:nvPr/>
        </p:nvCxnSpPr>
        <p:spPr>
          <a:xfrm>
            <a:off x="7944675" y="2662454"/>
            <a:ext cx="10115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740ECB5-13BD-43CC-8A53-6B0FB5F4CBE3}"/>
              </a:ext>
            </a:extLst>
          </p:cNvPr>
          <p:cNvCxnSpPr>
            <a:cxnSpLocks/>
          </p:cNvCxnSpPr>
          <p:nvPr/>
        </p:nvCxnSpPr>
        <p:spPr>
          <a:xfrm flipV="1">
            <a:off x="8059992" y="4437376"/>
            <a:ext cx="775174" cy="671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169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B4B886-ADDC-4550-83B6-CC57608F0882}"/>
              </a:ext>
            </a:extLst>
          </p:cNvPr>
          <p:cNvSpPr txBox="1"/>
          <p:nvPr/>
        </p:nvSpPr>
        <p:spPr>
          <a:xfrm>
            <a:off x="3165638" y="0"/>
            <a:ext cx="586072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Experimental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2EB41-F5FC-4BBB-AF88-C0A773005C92}"/>
              </a:ext>
            </a:extLst>
          </p:cNvPr>
          <p:cNvSpPr txBox="1"/>
          <p:nvPr/>
        </p:nvSpPr>
        <p:spPr>
          <a:xfrm>
            <a:off x="1640089" y="1471318"/>
            <a:ext cx="54582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Confusion Matrix , Recall and Precision</a:t>
            </a:r>
            <a:endParaRPr lang="th-TH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D557E1-B46F-474B-88E3-9FFC203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4484" cy="95335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DF3D7FE-ACCF-4FD8-9F7F-E0A47085F26C}"/>
              </a:ext>
            </a:extLst>
          </p:cNvPr>
          <p:cNvGrpSpPr/>
          <p:nvPr/>
        </p:nvGrpSpPr>
        <p:grpSpPr>
          <a:xfrm>
            <a:off x="1004484" y="1419325"/>
            <a:ext cx="635604" cy="636768"/>
            <a:chOff x="11226800" y="-14468"/>
            <a:chExt cx="965200" cy="966968"/>
          </a:xfrm>
        </p:grpSpPr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8D3A070E-482A-4E7D-93FA-8A1E99E1AAAB}"/>
                </a:ext>
              </a:extLst>
            </p:cNvPr>
            <p:cNvSpPr/>
            <p:nvPr/>
          </p:nvSpPr>
          <p:spPr>
            <a:xfrm>
              <a:off x="11226800" y="-14468"/>
              <a:ext cx="965200" cy="96696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C30D7A2-B219-4895-91CD-645F59F5E9F7}"/>
                </a:ext>
              </a:extLst>
            </p:cNvPr>
            <p:cNvSpPr/>
            <p:nvPr/>
          </p:nvSpPr>
          <p:spPr>
            <a:xfrm flipV="1">
              <a:off x="11226800" y="-14468"/>
              <a:ext cx="965200" cy="481698"/>
            </a:xfrm>
            <a:prstGeom prst="triangle">
              <a:avLst>
                <a:gd name="adj" fmla="val 4979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9EAF5372-4523-46A5-B7BC-84B8460A73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903819"/>
              </p:ext>
            </p:extLst>
          </p:nvPr>
        </p:nvGraphicFramePr>
        <p:xfrm>
          <a:off x="1074135" y="2419415"/>
          <a:ext cx="10043728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5466">
                  <a:extLst>
                    <a:ext uri="{9D8B030D-6E8A-4147-A177-3AD203B41FA5}">
                      <a16:colId xmlns:a16="http://schemas.microsoft.com/office/drawing/2014/main" val="1293523764"/>
                    </a:ext>
                  </a:extLst>
                </a:gridCol>
                <a:gridCol w="1255466">
                  <a:extLst>
                    <a:ext uri="{9D8B030D-6E8A-4147-A177-3AD203B41FA5}">
                      <a16:colId xmlns:a16="http://schemas.microsoft.com/office/drawing/2014/main" val="1140600830"/>
                    </a:ext>
                  </a:extLst>
                </a:gridCol>
                <a:gridCol w="1255466">
                  <a:extLst>
                    <a:ext uri="{9D8B030D-6E8A-4147-A177-3AD203B41FA5}">
                      <a16:colId xmlns:a16="http://schemas.microsoft.com/office/drawing/2014/main" val="1224740254"/>
                    </a:ext>
                  </a:extLst>
                </a:gridCol>
                <a:gridCol w="1255466">
                  <a:extLst>
                    <a:ext uri="{9D8B030D-6E8A-4147-A177-3AD203B41FA5}">
                      <a16:colId xmlns:a16="http://schemas.microsoft.com/office/drawing/2014/main" val="460252136"/>
                    </a:ext>
                  </a:extLst>
                </a:gridCol>
                <a:gridCol w="1255466">
                  <a:extLst>
                    <a:ext uri="{9D8B030D-6E8A-4147-A177-3AD203B41FA5}">
                      <a16:colId xmlns:a16="http://schemas.microsoft.com/office/drawing/2014/main" val="208128561"/>
                    </a:ext>
                  </a:extLst>
                </a:gridCol>
                <a:gridCol w="1255466">
                  <a:extLst>
                    <a:ext uri="{9D8B030D-6E8A-4147-A177-3AD203B41FA5}">
                      <a16:colId xmlns:a16="http://schemas.microsoft.com/office/drawing/2014/main" val="1432901112"/>
                    </a:ext>
                  </a:extLst>
                </a:gridCol>
                <a:gridCol w="1255466">
                  <a:extLst>
                    <a:ext uri="{9D8B030D-6E8A-4147-A177-3AD203B41FA5}">
                      <a16:colId xmlns:a16="http://schemas.microsoft.com/office/drawing/2014/main" val="160388253"/>
                    </a:ext>
                  </a:extLst>
                </a:gridCol>
                <a:gridCol w="1255466">
                  <a:extLst>
                    <a:ext uri="{9D8B030D-6E8A-4147-A177-3AD203B41FA5}">
                      <a16:colId xmlns:a16="http://schemas.microsoft.com/office/drawing/2014/main" val="1038849731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en-US" sz="2400" b="1" dirty="0">
                        <a:highlight>
                          <a:srgbClr val="FFFF00"/>
                        </a:highlight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Actual Class</a:t>
                      </a:r>
                    </a:p>
                  </a:txBody>
                  <a:tcPr anchor="ctr">
                    <a:solidFill>
                      <a:srgbClr val="0066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Precision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1149309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Class A</a:t>
                      </a:r>
                    </a:p>
                  </a:txBody>
                  <a:tcPr anchor="ctr">
                    <a:solidFill>
                      <a:srgbClr val="0066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Class B</a:t>
                      </a:r>
                    </a:p>
                  </a:txBody>
                  <a:tcPr anchor="ctr">
                    <a:solidFill>
                      <a:srgbClr val="0066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Class C</a:t>
                      </a:r>
                    </a:p>
                  </a:txBody>
                  <a:tcPr anchor="ctr">
                    <a:solidFill>
                      <a:srgbClr val="0066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Class D</a:t>
                      </a:r>
                    </a:p>
                  </a:txBody>
                  <a:tcPr anchor="ctr">
                    <a:solidFill>
                      <a:srgbClr val="0066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Class E</a:t>
                      </a:r>
                    </a:p>
                  </a:txBody>
                  <a:tcPr anchor="ctr">
                    <a:solidFill>
                      <a:srgbClr val="00665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737614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Predicted</a:t>
                      </a:r>
                    </a:p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Class</a:t>
                      </a:r>
                    </a:p>
                  </a:txBody>
                  <a:tcPr anchor="ctr">
                    <a:solidFill>
                      <a:srgbClr val="B3AB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Class A</a:t>
                      </a:r>
                    </a:p>
                  </a:txBody>
                  <a:tcPr anchor="ctr">
                    <a:solidFill>
                      <a:srgbClr val="B3AB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2442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Class B</a:t>
                      </a:r>
                    </a:p>
                  </a:txBody>
                  <a:tcPr anchor="ctr">
                    <a:solidFill>
                      <a:srgbClr val="B3AB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452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Class C</a:t>
                      </a:r>
                    </a:p>
                  </a:txBody>
                  <a:tcPr anchor="ctr">
                    <a:solidFill>
                      <a:srgbClr val="B3AB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5749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Class D</a:t>
                      </a:r>
                    </a:p>
                  </a:txBody>
                  <a:tcPr anchor="ctr">
                    <a:solidFill>
                      <a:srgbClr val="B3AB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058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Class E</a:t>
                      </a:r>
                    </a:p>
                  </a:txBody>
                  <a:tcPr anchor="ctr">
                    <a:solidFill>
                      <a:srgbClr val="B3AB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607727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Recall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Accuracy </a:t>
                      </a:r>
                    </a:p>
                    <a:p>
                      <a:pPr algn="ctr"/>
                      <a:r>
                        <a:rPr lang="en-US" sz="2400" b="1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= 0.9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474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08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B4B886-ADDC-4550-83B6-CC57608F0882}"/>
              </a:ext>
            </a:extLst>
          </p:cNvPr>
          <p:cNvSpPr txBox="1"/>
          <p:nvPr/>
        </p:nvSpPr>
        <p:spPr>
          <a:xfrm>
            <a:off x="3165638" y="0"/>
            <a:ext cx="586072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Experimental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2EB41-F5FC-4BBB-AF88-C0A773005C92}"/>
              </a:ext>
            </a:extLst>
          </p:cNvPr>
          <p:cNvSpPr txBox="1"/>
          <p:nvPr/>
        </p:nvSpPr>
        <p:spPr>
          <a:xfrm>
            <a:off x="1640088" y="1471318"/>
            <a:ext cx="2847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Accuracy</a:t>
            </a:r>
            <a:endParaRPr lang="th-TH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D557E1-B46F-474B-88E3-9FFC203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4484" cy="95335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DF3D7FE-ACCF-4FD8-9F7F-E0A47085F26C}"/>
              </a:ext>
            </a:extLst>
          </p:cNvPr>
          <p:cNvGrpSpPr/>
          <p:nvPr/>
        </p:nvGrpSpPr>
        <p:grpSpPr>
          <a:xfrm>
            <a:off x="1004484" y="1419325"/>
            <a:ext cx="635604" cy="636768"/>
            <a:chOff x="11226800" y="-14468"/>
            <a:chExt cx="965200" cy="966968"/>
          </a:xfrm>
        </p:grpSpPr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8D3A070E-482A-4E7D-93FA-8A1E99E1AAAB}"/>
                </a:ext>
              </a:extLst>
            </p:cNvPr>
            <p:cNvSpPr/>
            <p:nvPr/>
          </p:nvSpPr>
          <p:spPr>
            <a:xfrm>
              <a:off x="11226800" y="-14468"/>
              <a:ext cx="965200" cy="96696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C30D7A2-B219-4895-91CD-645F59F5E9F7}"/>
                </a:ext>
              </a:extLst>
            </p:cNvPr>
            <p:cNvSpPr/>
            <p:nvPr/>
          </p:nvSpPr>
          <p:spPr>
            <a:xfrm flipV="1">
              <a:off x="11226800" y="-14468"/>
              <a:ext cx="965200" cy="481698"/>
            </a:xfrm>
            <a:prstGeom prst="triangle">
              <a:avLst>
                <a:gd name="adj" fmla="val 4979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C228698-5026-4B19-B1BA-E42807392548}"/>
              </a:ext>
            </a:extLst>
          </p:cNvPr>
          <p:cNvSpPr txBox="1"/>
          <p:nvPr/>
        </p:nvSpPr>
        <p:spPr>
          <a:xfrm>
            <a:off x="1640088" y="3773029"/>
            <a:ext cx="2847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Classification Error</a:t>
            </a:r>
            <a:endParaRPr lang="th-TH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92EB08-FECA-4E47-A0FC-93E71068C335}"/>
              </a:ext>
            </a:extLst>
          </p:cNvPr>
          <p:cNvGrpSpPr/>
          <p:nvPr/>
        </p:nvGrpSpPr>
        <p:grpSpPr>
          <a:xfrm>
            <a:off x="1004484" y="3721036"/>
            <a:ext cx="635604" cy="636768"/>
            <a:chOff x="11226800" y="-14468"/>
            <a:chExt cx="965200" cy="966968"/>
          </a:xfrm>
        </p:grpSpPr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D57B6386-473D-419A-8C71-B1512B6535AF}"/>
                </a:ext>
              </a:extLst>
            </p:cNvPr>
            <p:cNvSpPr/>
            <p:nvPr/>
          </p:nvSpPr>
          <p:spPr>
            <a:xfrm>
              <a:off x="11226800" y="-14468"/>
              <a:ext cx="965200" cy="96696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C4A7F7E-6258-45F1-BD2C-2F498C50F5B4}"/>
                </a:ext>
              </a:extLst>
            </p:cNvPr>
            <p:cNvSpPr/>
            <p:nvPr/>
          </p:nvSpPr>
          <p:spPr>
            <a:xfrm flipV="1">
              <a:off x="11226800" y="-14468"/>
              <a:ext cx="965200" cy="481698"/>
            </a:xfrm>
            <a:prstGeom prst="triangle">
              <a:avLst>
                <a:gd name="adj" fmla="val 4979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3DE375-895F-40B6-952E-9EA4643D5C59}"/>
                  </a:ext>
                </a:extLst>
              </p:cNvPr>
              <p:cNvSpPr txBox="1"/>
              <p:nvPr/>
            </p:nvSpPr>
            <p:spPr>
              <a:xfrm>
                <a:off x="4070699" y="2501606"/>
                <a:ext cx="4050596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90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90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3DE375-895F-40B6-952E-9EA4643D5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699" y="2501606"/>
                <a:ext cx="4050596" cy="583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6E276BA-D9CE-4CD4-806F-F542D1696E3B}"/>
                  </a:ext>
                </a:extLst>
              </p:cNvPr>
              <p:cNvSpPr txBox="1"/>
              <p:nvPr/>
            </p:nvSpPr>
            <p:spPr>
              <a:xfrm>
                <a:off x="4274281" y="4753602"/>
                <a:ext cx="3643433" cy="584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en-US" sz="2000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6E276BA-D9CE-4CD4-806F-F542D1696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281" y="4753602"/>
                <a:ext cx="3643433" cy="584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52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B4B886-ADDC-4550-83B6-CC57608F0882}"/>
              </a:ext>
            </a:extLst>
          </p:cNvPr>
          <p:cNvSpPr txBox="1"/>
          <p:nvPr/>
        </p:nvSpPr>
        <p:spPr>
          <a:xfrm>
            <a:off x="1429732" y="0"/>
            <a:ext cx="933253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Conclusion and Recommendation</a:t>
            </a:r>
            <a:endParaRPr lang="en-US" sz="44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2EB41-F5FC-4BBB-AF88-C0A773005C92}"/>
              </a:ext>
            </a:extLst>
          </p:cNvPr>
          <p:cNvSpPr txBox="1"/>
          <p:nvPr/>
        </p:nvSpPr>
        <p:spPr>
          <a:xfrm>
            <a:off x="984926" y="1334442"/>
            <a:ext cx="102329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สรุปผล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การทดลอง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Leaf classification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โดยได้นำภาพต้นฉบับผ่าน</a:t>
            </a:r>
            <a:r>
              <a:rPr lang="th-TH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Color Segmentation,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Morphological Operation(Opening, Connected Component, Fill Holes), Spatial(Smooth) Filtering(Gaussian Filter),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Corner Detection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ก่อนที่จะ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classification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โดยใช้ค่าจำนวนการแบ่งกลุ่มจำนวนใบไม้ และค่าจำนวนการ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detect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ของมุมใบได้ โดยผลลัพธ์จากการวัดค่าจาก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confusion matrix, recall, precision, accuracy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error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อยู่ในเกณฑ์ที่เหมาะสมกับฐานข้อมูล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E5AC1-A6C6-45AE-B10F-50E7E528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4484" cy="953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CC6DC7-1F51-4493-ACED-0C22EBD7141B}"/>
              </a:ext>
            </a:extLst>
          </p:cNvPr>
          <p:cNvSpPr txBox="1"/>
          <p:nvPr/>
        </p:nvSpPr>
        <p:spPr>
          <a:xfrm>
            <a:off x="979513" y="3749275"/>
            <a:ext cx="102329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ข้อเสนอแนะ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ข้อเสนอแนะของปัญหาที่พบ และการทดลองแก้ไขปัญหามีดังนี้</a:t>
            </a:r>
          </a:p>
          <a:p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Feature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classification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ของโปรแกรมมีความยืดหยุ่นค่อนข้างน้อยหากเพิ่มจำนวนฐานข้อมูลจจะทำให้เกิด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error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ได้ง่าย ดังนั้นควรเพิ่ม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Feature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เพื่อเป็น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condition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ในการ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classification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ซึ่งจะทำให้ประสิทธิภาพในการ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classification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เพิ่มมากขึ้น</a:t>
            </a:r>
          </a:p>
          <a:p>
            <a:endParaRPr lang="th-TH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9966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B4B886-ADDC-4550-83B6-CC57608F0882}"/>
              </a:ext>
            </a:extLst>
          </p:cNvPr>
          <p:cNvSpPr txBox="1"/>
          <p:nvPr/>
        </p:nvSpPr>
        <p:spPr>
          <a:xfrm>
            <a:off x="1429732" y="0"/>
            <a:ext cx="933253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Conclusion and Recommendation</a:t>
            </a:r>
            <a:endParaRPr lang="en-US" sz="44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E5AC1-A6C6-45AE-B10F-50E7E528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4484" cy="953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1D29F5-7CC4-4AE1-B835-9EC3E30687B7}"/>
              </a:ext>
            </a:extLst>
          </p:cNvPr>
          <p:cNvSpPr txBox="1"/>
          <p:nvPr/>
        </p:nvSpPr>
        <p:spPr>
          <a:xfrm>
            <a:off x="1004484" y="1383147"/>
            <a:ext cx="102329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เนื่องจากมีบางภาพใบไม้ในภาพเกิดเงามืด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เมื่อนำไป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segmentation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และ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connected component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แล้วให้ผลลัพธ์ที่ไม่เป็นไปตามที่คาดหวังซึ่งส่งผลกระทบกับ</a:t>
            </a:r>
            <a:r>
              <a:rPr lang="th-TH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corner detection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เช่นดังภาพ</a:t>
            </a:r>
          </a:p>
        </p:txBody>
      </p:sp>
      <p:pic>
        <p:nvPicPr>
          <p:cNvPr id="10" name="Picture 9" descr="A hand holding a leaf&#10;&#10;Description automatically generated">
            <a:extLst>
              <a:ext uri="{FF2B5EF4-FFF2-40B4-BE49-F238E27FC236}">
                <a16:creationId xmlns:a16="http://schemas.microsoft.com/office/drawing/2014/main" id="{22A523CA-30A3-4126-A446-8BDB0A43E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194" y="2476500"/>
            <a:ext cx="2540000" cy="1905000"/>
          </a:xfrm>
          <a:prstGeom prst="rect">
            <a:avLst/>
          </a:prstGeom>
        </p:spPr>
      </p:pic>
      <p:pic>
        <p:nvPicPr>
          <p:cNvPr id="12" name="Picture 11" descr="A close-up of a leaf&#10;&#10;Description automatically generated">
            <a:extLst>
              <a:ext uri="{FF2B5EF4-FFF2-40B4-BE49-F238E27FC236}">
                <a16:creationId xmlns:a16="http://schemas.microsoft.com/office/drawing/2014/main" id="{A908AF8B-1069-42DB-8428-9714A2AC4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194" y="4701210"/>
            <a:ext cx="2540000" cy="1905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D149534-EB1A-4B34-AB7C-58C4F5A2ACC4}"/>
              </a:ext>
            </a:extLst>
          </p:cNvPr>
          <p:cNvSpPr/>
          <p:nvPr/>
        </p:nvSpPr>
        <p:spPr>
          <a:xfrm rot="19162232">
            <a:off x="2948766" y="3274295"/>
            <a:ext cx="452487" cy="10831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07F3035-78EF-4D63-80CA-56910678556A}"/>
              </a:ext>
            </a:extLst>
          </p:cNvPr>
          <p:cNvSpPr/>
          <p:nvPr/>
        </p:nvSpPr>
        <p:spPr>
          <a:xfrm rot="19162232">
            <a:off x="2101874" y="5435302"/>
            <a:ext cx="452487" cy="4368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white powdery substance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B1BA81C-F866-4710-9315-A2B2113AA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643" y="4701210"/>
            <a:ext cx="2539999" cy="1905000"/>
          </a:xfrm>
          <a:prstGeom prst="rect">
            <a:avLst/>
          </a:prstGeom>
        </p:spPr>
      </p:pic>
      <p:pic>
        <p:nvPicPr>
          <p:cNvPr id="19" name="Picture 18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B68CC318-C867-406C-9D50-6AC6284D6D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6643" y="2483748"/>
            <a:ext cx="2530335" cy="189775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B228EC-D7C4-496F-A109-FAB37690B07E}"/>
              </a:ext>
            </a:extLst>
          </p:cNvPr>
          <p:cNvCxnSpPr/>
          <p:nvPr/>
        </p:nvCxnSpPr>
        <p:spPr>
          <a:xfrm>
            <a:off x="5024487" y="4374252"/>
            <a:ext cx="16968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9F6A71-4D88-4D45-A8C2-0971358EF971}"/>
              </a:ext>
            </a:extLst>
          </p:cNvPr>
          <p:cNvSpPr txBox="1"/>
          <p:nvPr/>
        </p:nvSpPr>
        <p:spPr>
          <a:xfrm>
            <a:off x="5024487" y="3974142"/>
            <a:ext cx="19647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Leaf segmentation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7525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3C914C-1523-4A39-9672-7D75188A877A}"/>
              </a:ext>
            </a:extLst>
          </p:cNvPr>
          <p:cNvSpPr txBox="1"/>
          <p:nvPr/>
        </p:nvSpPr>
        <p:spPr>
          <a:xfrm>
            <a:off x="1429732" y="0"/>
            <a:ext cx="933253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Conclusion and Recommendation</a:t>
            </a:r>
            <a:endParaRPr lang="en-US" sz="44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90315-86C2-40BB-AA9D-9BDD8A3C1277}"/>
              </a:ext>
            </a:extLst>
          </p:cNvPr>
          <p:cNvSpPr txBox="1"/>
          <p:nvPr/>
        </p:nvSpPr>
        <p:spPr>
          <a:xfrm>
            <a:off x="1004484" y="1383147"/>
            <a:ext cx="1023297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แนวคิดการทดลองแก้ปัญหา</a:t>
            </a:r>
          </a:p>
          <a:p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จึงได้ทดลองแปลงให้เป็น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HSI Color Model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แล้วจึง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Preprocessing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โดยวิธี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Intensity Transformation (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gamma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น้อยกว่า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1)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ในส่วนของ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Intensity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แล้วแปลงกลับมาให้เป็น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RGB Color Model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เพื่อต้องการให้ส่วนที่มี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Intensity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ภาพมีความสว่างเพิ่มมากขึ้น</a:t>
            </a:r>
            <a:endParaRPr lang="en-US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ผลลัพธ์จาการทดลองแก้ปัญหา</a:t>
            </a:r>
          </a:p>
          <a:p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ผลลัพธ์ที่ได้จากการ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Preprocessing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โดยวิธี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Intensity Transformation (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gamma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น้อยกว่า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1)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ให้ผลลัพธ์ในส่วนของใบไม้ที่ต้องการให้มีความสว่างเพิ่มมากขึ้นนั้นแตกต่างจากภาพต้นฉบับน้อยมากหรือแทบจะไม่เห็นความเปลี่ยนแปลง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128EB-A545-4150-9F83-9A458411A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4484" cy="95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304B424-6B17-4F91-B7FA-B0295D84836F}"/>
              </a:ext>
            </a:extLst>
          </p:cNvPr>
          <p:cNvGrpSpPr/>
          <p:nvPr/>
        </p:nvGrpSpPr>
        <p:grpSpPr>
          <a:xfrm rot="10800000">
            <a:off x="10011471" y="2717800"/>
            <a:ext cx="1419800" cy="1422400"/>
            <a:chOff x="11226800" y="-14468"/>
            <a:chExt cx="965200" cy="966968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4CB2E72E-A87E-4463-96BD-AC978CAEDBC6}"/>
                </a:ext>
              </a:extLst>
            </p:cNvPr>
            <p:cNvSpPr/>
            <p:nvPr/>
          </p:nvSpPr>
          <p:spPr>
            <a:xfrm>
              <a:off x="11226800" y="-14468"/>
              <a:ext cx="965200" cy="96696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2D417517-68D6-47B8-A68D-49C05C0020FF}"/>
                </a:ext>
              </a:extLst>
            </p:cNvPr>
            <p:cNvSpPr/>
            <p:nvPr/>
          </p:nvSpPr>
          <p:spPr>
            <a:xfrm flipV="1">
              <a:off x="11226800" y="-14468"/>
              <a:ext cx="965200" cy="481698"/>
            </a:xfrm>
            <a:prstGeom prst="triangle">
              <a:avLst>
                <a:gd name="adj" fmla="val 4979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2B70460-356A-4286-B43C-2043F6BC9998}"/>
              </a:ext>
            </a:extLst>
          </p:cNvPr>
          <p:cNvSpPr/>
          <p:nvPr/>
        </p:nvSpPr>
        <p:spPr>
          <a:xfrm>
            <a:off x="2595435" y="2705725"/>
            <a:ext cx="7056323" cy="14465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800" b="1" dirty="0">
                <a:solidFill>
                  <a:schemeClr val="accent1"/>
                </a:solidFill>
                <a:latin typeface="+mj-lt"/>
                <a:cs typeface="Anakotmai Bold" panose="00000800000000000000" pitchFamily="2" charset="-34"/>
              </a:rPr>
              <a:t>THANK YOU</a:t>
            </a:r>
          </a:p>
        </p:txBody>
      </p:sp>
      <p:grpSp>
        <p:nvGrpSpPr>
          <p:cNvPr id="8" name="组合 21">
            <a:extLst>
              <a:ext uri="{FF2B5EF4-FFF2-40B4-BE49-F238E27FC236}">
                <a16:creationId xmlns:a16="http://schemas.microsoft.com/office/drawing/2014/main" id="{2996AB47-388C-45C2-AB99-C8271AAD0909}"/>
              </a:ext>
            </a:extLst>
          </p:cNvPr>
          <p:cNvGrpSpPr/>
          <p:nvPr/>
        </p:nvGrpSpPr>
        <p:grpSpPr>
          <a:xfrm>
            <a:off x="3223405" y="4140200"/>
            <a:ext cx="909546" cy="925862"/>
            <a:chOff x="4816253" y="1456171"/>
            <a:chExt cx="1212728" cy="1234483"/>
          </a:xfrm>
        </p:grpSpPr>
        <p:sp>
          <p:nvSpPr>
            <p:cNvPr id="9" name="对角圆角矩形 26">
              <a:extLst>
                <a:ext uri="{FF2B5EF4-FFF2-40B4-BE49-F238E27FC236}">
                  <a16:creationId xmlns:a16="http://schemas.microsoft.com/office/drawing/2014/main" id="{E25A37E1-176E-4512-B2D5-0B81A0AABC62}"/>
                </a:ext>
              </a:extLst>
            </p:cNvPr>
            <p:cNvSpPr/>
            <p:nvPr/>
          </p:nvSpPr>
          <p:spPr>
            <a:xfrm rot="16200000">
              <a:off x="4805375" y="1467049"/>
              <a:ext cx="1234483" cy="1212728"/>
            </a:xfrm>
            <a:prstGeom prst="round2DiagRect">
              <a:avLst>
                <a:gd name="adj1" fmla="val 50000"/>
                <a:gd name="adj2" fmla="val 0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4400" dirty="0">
                <a:latin typeface="DB Ozone X" panose="02000506090000020004" pitchFamily="2" charset="-3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0" name="对角圆角矩形 27">
              <a:extLst>
                <a:ext uri="{FF2B5EF4-FFF2-40B4-BE49-F238E27FC236}">
                  <a16:creationId xmlns:a16="http://schemas.microsoft.com/office/drawing/2014/main" id="{817607CE-4240-4151-84D6-466B02C49B9B}"/>
                </a:ext>
              </a:extLst>
            </p:cNvPr>
            <p:cNvSpPr/>
            <p:nvPr/>
          </p:nvSpPr>
          <p:spPr>
            <a:xfrm rot="16200000">
              <a:off x="4916607" y="1564059"/>
              <a:ext cx="1034918" cy="101667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4400" dirty="0">
                <a:latin typeface="DB Ozone X" panose="02000506090000020004" pitchFamily="2" charset="-3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11" name="组合 21">
            <a:extLst>
              <a:ext uri="{FF2B5EF4-FFF2-40B4-BE49-F238E27FC236}">
                <a16:creationId xmlns:a16="http://schemas.microsoft.com/office/drawing/2014/main" id="{A77B69AB-AF9C-41F3-99B7-F1DE1C73AE72}"/>
              </a:ext>
            </a:extLst>
          </p:cNvPr>
          <p:cNvGrpSpPr/>
          <p:nvPr/>
        </p:nvGrpSpPr>
        <p:grpSpPr>
          <a:xfrm>
            <a:off x="4492664" y="4140200"/>
            <a:ext cx="909546" cy="925862"/>
            <a:chOff x="4816253" y="1456171"/>
            <a:chExt cx="1212728" cy="1234483"/>
          </a:xfrm>
        </p:grpSpPr>
        <p:sp>
          <p:nvSpPr>
            <p:cNvPr id="12" name="对角圆角矩形 26">
              <a:extLst>
                <a:ext uri="{FF2B5EF4-FFF2-40B4-BE49-F238E27FC236}">
                  <a16:creationId xmlns:a16="http://schemas.microsoft.com/office/drawing/2014/main" id="{497B746C-CE1E-462A-8709-B41102C3D545}"/>
                </a:ext>
              </a:extLst>
            </p:cNvPr>
            <p:cNvSpPr/>
            <p:nvPr/>
          </p:nvSpPr>
          <p:spPr>
            <a:xfrm rot="16200000">
              <a:off x="4805375" y="1467049"/>
              <a:ext cx="1234483" cy="1212728"/>
            </a:xfrm>
            <a:prstGeom prst="round2DiagRect">
              <a:avLst>
                <a:gd name="adj1" fmla="val 50000"/>
                <a:gd name="adj2" fmla="val 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4400" dirty="0">
                <a:latin typeface="DB Ozone X" panose="02000506090000020004" pitchFamily="2" charset="-3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3" name="对角圆角矩形 27">
              <a:extLst>
                <a:ext uri="{FF2B5EF4-FFF2-40B4-BE49-F238E27FC236}">
                  <a16:creationId xmlns:a16="http://schemas.microsoft.com/office/drawing/2014/main" id="{826B9D4C-0084-4F88-AED3-01B5E11AA3FC}"/>
                </a:ext>
              </a:extLst>
            </p:cNvPr>
            <p:cNvSpPr/>
            <p:nvPr/>
          </p:nvSpPr>
          <p:spPr>
            <a:xfrm rot="16200000">
              <a:off x="4916607" y="1564059"/>
              <a:ext cx="1034918" cy="101667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B3AB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4400" dirty="0">
                <a:latin typeface="DB Ozone X" panose="02000506090000020004" pitchFamily="2" charset="-3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14" name="组合 21">
            <a:extLst>
              <a:ext uri="{FF2B5EF4-FFF2-40B4-BE49-F238E27FC236}">
                <a16:creationId xmlns:a16="http://schemas.microsoft.com/office/drawing/2014/main" id="{4566939B-AD16-4BAA-BF18-15A3E37197EC}"/>
              </a:ext>
            </a:extLst>
          </p:cNvPr>
          <p:cNvGrpSpPr/>
          <p:nvPr/>
        </p:nvGrpSpPr>
        <p:grpSpPr>
          <a:xfrm>
            <a:off x="5761923" y="4140200"/>
            <a:ext cx="909546" cy="925862"/>
            <a:chOff x="4816253" y="1456171"/>
            <a:chExt cx="1212728" cy="1234483"/>
          </a:xfrm>
        </p:grpSpPr>
        <p:sp>
          <p:nvSpPr>
            <p:cNvPr id="15" name="对角圆角矩形 26">
              <a:extLst>
                <a:ext uri="{FF2B5EF4-FFF2-40B4-BE49-F238E27FC236}">
                  <a16:creationId xmlns:a16="http://schemas.microsoft.com/office/drawing/2014/main" id="{8CE72F66-4918-4E10-BA32-77804635683A}"/>
                </a:ext>
              </a:extLst>
            </p:cNvPr>
            <p:cNvSpPr/>
            <p:nvPr/>
          </p:nvSpPr>
          <p:spPr>
            <a:xfrm rot="16200000">
              <a:off x="4805375" y="1467049"/>
              <a:ext cx="1234483" cy="1212728"/>
            </a:xfrm>
            <a:prstGeom prst="round2DiagRect">
              <a:avLst>
                <a:gd name="adj1" fmla="val 50000"/>
                <a:gd name="adj2" fmla="val 0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4400" dirty="0">
                <a:latin typeface="DB Ozone X" panose="02000506090000020004" pitchFamily="2" charset="-3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6" name="对角圆角矩形 27">
              <a:extLst>
                <a:ext uri="{FF2B5EF4-FFF2-40B4-BE49-F238E27FC236}">
                  <a16:creationId xmlns:a16="http://schemas.microsoft.com/office/drawing/2014/main" id="{AE0DAC58-D251-4828-8A4B-40FAF9FC7BAB}"/>
                </a:ext>
              </a:extLst>
            </p:cNvPr>
            <p:cNvSpPr/>
            <p:nvPr/>
          </p:nvSpPr>
          <p:spPr>
            <a:xfrm rot="16200000">
              <a:off x="4916607" y="1564059"/>
              <a:ext cx="1034918" cy="101667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3">
                <a:lumMod val="75000"/>
              </a:schemeClr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4400" dirty="0">
                <a:latin typeface="DB Ozone X" panose="02000506090000020004" pitchFamily="2" charset="-3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17" name="组合 21">
            <a:extLst>
              <a:ext uri="{FF2B5EF4-FFF2-40B4-BE49-F238E27FC236}">
                <a16:creationId xmlns:a16="http://schemas.microsoft.com/office/drawing/2014/main" id="{8F09E343-5AE4-4DBF-A92B-16FDA617B69F}"/>
              </a:ext>
            </a:extLst>
          </p:cNvPr>
          <p:cNvGrpSpPr/>
          <p:nvPr/>
        </p:nvGrpSpPr>
        <p:grpSpPr>
          <a:xfrm>
            <a:off x="7031182" y="4140200"/>
            <a:ext cx="909546" cy="925862"/>
            <a:chOff x="4816253" y="1456171"/>
            <a:chExt cx="1212728" cy="1234483"/>
          </a:xfrm>
        </p:grpSpPr>
        <p:sp>
          <p:nvSpPr>
            <p:cNvPr id="18" name="对角圆角矩形 26">
              <a:extLst>
                <a:ext uri="{FF2B5EF4-FFF2-40B4-BE49-F238E27FC236}">
                  <a16:creationId xmlns:a16="http://schemas.microsoft.com/office/drawing/2014/main" id="{8A215A4D-E0BC-42E0-9D79-94464F5F445D}"/>
                </a:ext>
              </a:extLst>
            </p:cNvPr>
            <p:cNvSpPr/>
            <p:nvPr/>
          </p:nvSpPr>
          <p:spPr>
            <a:xfrm rot="16200000">
              <a:off x="4805375" y="1467049"/>
              <a:ext cx="1234483" cy="1212728"/>
            </a:xfrm>
            <a:prstGeom prst="round2DiagRect">
              <a:avLst>
                <a:gd name="adj1" fmla="val 50000"/>
                <a:gd name="adj2" fmla="val 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4400" dirty="0">
                <a:latin typeface="DB Ozone X" panose="02000506090000020004" pitchFamily="2" charset="-3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9" name="对角圆角矩形 27">
              <a:extLst>
                <a:ext uri="{FF2B5EF4-FFF2-40B4-BE49-F238E27FC236}">
                  <a16:creationId xmlns:a16="http://schemas.microsoft.com/office/drawing/2014/main" id="{1DF99A77-12F5-4CC4-9204-396905FC8EF0}"/>
                </a:ext>
              </a:extLst>
            </p:cNvPr>
            <p:cNvSpPr/>
            <p:nvPr/>
          </p:nvSpPr>
          <p:spPr>
            <a:xfrm rot="16200000">
              <a:off x="4916607" y="1564059"/>
              <a:ext cx="1034918" cy="101667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4400" dirty="0">
                <a:latin typeface="DB Ozone X" panose="02000506090000020004" pitchFamily="2" charset="-3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20" name="组合 21">
            <a:extLst>
              <a:ext uri="{FF2B5EF4-FFF2-40B4-BE49-F238E27FC236}">
                <a16:creationId xmlns:a16="http://schemas.microsoft.com/office/drawing/2014/main" id="{9E7FE383-728C-4E55-A81D-FD70E8416760}"/>
              </a:ext>
            </a:extLst>
          </p:cNvPr>
          <p:cNvGrpSpPr/>
          <p:nvPr/>
        </p:nvGrpSpPr>
        <p:grpSpPr>
          <a:xfrm>
            <a:off x="8300442" y="4139439"/>
            <a:ext cx="909546" cy="925862"/>
            <a:chOff x="4816253" y="1456171"/>
            <a:chExt cx="1212728" cy="1234483"/>
          </a:xfrm>
        </p:grpSpPr>
        <p:sp>
          <p:nvSpPr>
            <p:cNvPr id="21" name="对角圆角矩形 26">
              <a:extLst>
                <a:ext uri="{FF2B5EF4-FFF2-40B4-BE49-F238E27FC236}">
                  <a16:creationId xmlns:a16="http://schemas.microsoft.com/office/drawing/2014/main" id="{83A9EF43-C941-44BE-8277-6379F6C6AEA7}"/>
                </a:ext>
              </a:extLst>
            </p:cNvPr>
            <p:cNvSpPr/>
            <p:nvPr/>
          </p:nvSpPr>
          <p:spPr>
            <a:xfrm rot="16200000">
              <a:off x="4805375" y="1467049"/>
              <a:ext cx="1234483" cy="1212728"/>
            </a:xfrm>
            <a:prstGeom prst="round2DiagRect">
              <a:avLst>
                <a:gd name="adj1" fmla="val 50000"/>
                <a:gd name="adj2" fmla="val 0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4400" dirty="0">
                <a:latin typeface="DB Ozone X" panose="02000506090000020004" pitchFamily="2" charset="-3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2" name="对角圆角矩形 27">
              <a:extLst>
                <a:ext uri="{FF2B5EF4-FFF2-40B4-BE49-F238E27FC236}">
                  <a16:creationId xmlns:a16="http://schemas.microsoft.com/office/drawing/2014/main" id="{58A412A3-A74A-421D-A238-0F1D425864D2}"/>
                </a:ext>
              </a:extLst>
            </p:cNvPr>
            <p:cNvSpPr/>
            <p:nvPr/>
          </p:nvSpPr>
          <p:spPr>
            <a:xfrm rot="16200000">
              <a:off x="4916607" y="1564059"/>
              <a:ext cx="1034918" cy="101667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4400" dirty="0">
                <a:latin typeface="DB Ozone X" panose="02000506090000020004" pitchFamily="2" charset="-3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pic>
        <p:nvPicPr>
          <p:cNvPr id="24" name="Picture 23" descr="Shape&#10;&#10;Description automatically generated">
            <a:extLst>
              <a:ext uri="{FF2B5EF4-FFF2-40B4-BE49-F238E27FC236}">
                <a16:creationId xmlns:a16="http://schemas.microsoft.com/office/drawing/2014/main" id="{D57FB320-6522-415E-B91A-A997BC1D76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332" y="-323443"/>
            <a:ext cx="1909449" cy="1909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73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6BA03B-1049-42F9-A986-0F12972D1FD4}"/>
              </a:ext>
            </a:extLst>
          </p:cNvPr>
          <p:cNvCxnSpPr/>
          <p:nvPr/>
        </p:nvCxnSpPr>
        <p:spPr>
          <a:xfrm>
            <a:off x="7763302" y="2147351"/>
            <a:ext cx="3162300" cy="0"/>
          </a:xfrm>
          <a:prstGeom prst="line">
            <a:avLst/>
          </a:prstGeom>
          <a:ln>
            <a:solidFill>
              <a:srgbClr val="0066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DB541D-78BC-4DDF-8CD7-A84AF7D979BB}"/>
              </a:ext>
            </a:extLst>
          </p:cNvPr>
          <p:cNvCxnSpPr/>
          <p:nvPr/>
        </p:nvCxnSpPr>
        <p:spPr>
          <a:xfrm>
            <a:off x="7763302" y="4605936"/>
            <a:ext cx="3162300" cy="0"/>
          </a:xfrm>
          <a:prstGeom prst="line">
            <a:avLst/>
          </a:prstGeom>
          <a:ln>
            <a:solidFill>
              <a:srgbClr val="0066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4686B4F-3612-4076-887A-078E61BE4B17}"/>
              </a:ext>
            </a:extLst>
          </p:cNvPr>
          <p:cNvSpPr txBox="1"/>
          <p:nvPr/>
        </p:nvSpPr>
        <p:spPr>
          <a:xfrm>
            <a:off x="7661702" y="1185786"/>
            <a:ext cx="3365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CONTENT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D4EAB8-2279-4AC6-93A2-F0536B6C1028}"/>
              </a:ext>
            </a:extLst>
          </p:cNvPr>
          <p:cNvSpPr txBox="1"/>
          <p:nvPr/>
        </p:nvSpPr>
        <p:spPr>
          <a:xfrm>
            <a:off x="7763302" y="2243887"/>
            <a:ext cx="3365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Experimental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Conclusion and Recommendation</a:t>
            </a:r>
            <a:endParaRPr lang="en-US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F82FCA-1411-4BCC-8262-F577D9BD1A22}"/>
              </a:ext>
            </a:extLst>
          </p:cNvPr>
          <p:cNvSpPr/>
          <p:nvPr/>
        </p:nvSpPr>
        <p:spPr>
          <a:xfrm>
            <a:off x="0" y="6074412"/>
            <a:ext cx="12192000" cy="8197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8CAA11-763F-448C-B7FA-E9C25447840F}"/>
              </a:ext>
            </a:extLst>
          </p:cNvPr>
          <p:cNvGrpSpPr/>
          <p:nvPr/>
        </p:nvGrpSpPr>
        <p:grpSpPr>
          <a:xfrm flipH="1">
            <a:off x="1852100" y="1938865"/>
            <a:ext cx="4939189" cy="4135547"/>
            <a:chOff x="4711483" y="653160"/>
            <a:chExt cx="7406816" cy="62016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FC13FF-887A-4DC3-83E4-6F31E1E77B9B}"/>
                </a:ext>
              </a:extLst>
            </p:cNvPr>
            <p:cNvSpPr/>
            <p:nvPr/>
          </p:nvSpPr>
          <p:spPr bwMode="auto">
            <a:xfrm>
              <a:off x="7529225" y="2847975"/>
              <a:ext cx="1361091" cy="4006851"/>
            </a:xfrm>
            <a:custGeom>
              <a:avLst/>
              <a:gdLst>
                <a:gd name="T0" fmla="*/ 0 w 407"/>
                <a:gd name="T1" fmla="*/ 33 h 1302"/>
                <a:gd name="T2" fmla="*/ 77 w 407"/>
                <a:gd name="T3" fmla="*/ 1302 h 1302"/>
                <a:gd name="T4" fmla="*/ 368 w 407"/>
                <a:gd name="T5" fmla="*/ 1302 h 1302"/>
                <a:gd name="T6" fmla="*/ 354 w 407"/>
                <a:gd name="T7" fmla="*/ 656 h 1302"/>
                <a:gd name="T8" fmla="*/ 49 w 407"/>
                <a:gd name="T9" fmla="*/ 0 h 1302"/>
                <a:gd name="T10" fmla="*/ 0 w 407"/>
                <a:gd name="T11" fmla="*/ 33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1302">
                  <a:moveTo>
                    <a:pt x="0" y="33"/>
                  </a:moveTo>
                  <a:cubicBezTo>
                    <a:pt x="228" y="442"/>
                    <a:pt x="210" y="885"/>
                    <a:pt x="77" y="1302"/>
                  </a:cubicBezTo>
                  <a:cubicBezTo>
                    <a:pt x="368" y="1302"/>
                    <a:pt x="368" y="1302"/>
                    <a:pt x="368" y="1302"/>
                  </a:cubicBezTo>
                  <a:cubicBezTo>
                    <a:pt x="402" y="1058"/>
                    <a:pt x="407" y="897"/>
                    <a:pt x="354" y="656"/>
                  </a:cubicBezTo>
                  <a:cubicBezTo>
                    <a:pt x="302" y="416"/>
                    <a:pt x="196" y="189"/>
                    <a:pt x="49" y="0"/>
                  </a:cubicBezTo>
                  <a:lnTo>
                    <a:pt x="0" y="33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3200" dirty="0">
                <a:latin typeface="+mj-lt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94C7CD7-AE50-4712-90C6-B40F9F4000B9}"/>
                </a:ext>
              </a:extLst>
            </p:cNvPr>
            <p:cNvSpPr/>
            <p:nvPr/>
          </p:nvSpPr>
          <p:spPr bwMode="auto">
            <a:xfrm>
              <a:off x="6560850" y="3962401"/>
              <a:ext cx="1798637" cy="944563"/>
            </a:xfrm>
            <a:custGeom>
              <a:avLst/>
              <a:gdLst>
                <a:gd name="T0" fmla="*/ 127 w 585"/>
                <a:gd name="T1" fmla="*/ 29 h 307"/>
                <a:gd name="T2" fmla="*/ 82 w 585"/>
                <a:gd name="T3" fmla="*/ 0 h 307"/>
                <a:gd name="T4" fmla="*/ 0 w 585"/>
                <a:gd name="T5" fmla="*/ 18 h 307"/>
                <a:gd name="T6" fmla="*/ 102 w 585"/>
                <a:gd name="T7" fmla="*/ 106 h 307"/>
                <a:gd name="T8" fmla="*/ 581 w 585"/>
                <a:gd name="T9" fmla="*/ 307 h 307"/>
                <a:gd name="T10" fmla="*/ 585 w 585"/>
                <a:gd name="T11" fmla="*/ 168 h 307"/>
                <a:gd name="T12" fmla="*/ 127 w 585"/>
                <a:gd name="T13" fmla="*/ 29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5" h="307">
                  <a:moveTo>
                    <a:pt x="127" y="29"/>
                  </a:moveTo>
                  <a:cubicBezTo>
                    <a:pt x="112" y="20"/>
                    <a:pt x="97" y="11"/>
                    <a:pt x="82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3" y="50"/>
                    <a:pt x="67" y="79"/>
                    <a:pt x="102" y="106"/>
                  </a:cubicBezTo>
                  <a:cubicBezTo>
                    <a:pt x="251" y="215"/>
                    <a:pt x="411" y="279"/>
                    <a:pt x="581" y="307"/>
                  </a:cubicBezTo>
                  <a:cubicBezTo>
                    <a:pt x="585" y="168"/>
                    <a:pt x="585" y="168"/>
                    <a:pt x="585" y="168"/>
                  </a:cubicBezTo>
                  <a:cubicBezTo>
                    <a:pt x="432" y="161"/>
                    <a:pt x="271" y="116"/>
                    <a:pt x="127" y="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3200" dirty="0">
                <a:latin typeface="+mj-lt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D7DD289-ECB0-4746-9098-8369D7D097B1}"/>
                </a:ext>
              </a:extLst>
            </p:cNvPr>
            <p:cNvSpPr/>
            <p:nvPr/>
          </p:nvSpPr>
          <p:spPr bwMode="auto">
            <a:xfrm>
              <a:off x="8305511" y="2722173"/>
              <a:ext cx="1124935" cy="2118256"/>
            </a:xfrm>
            <a:custGeom>
              <a:avLst/>
              <a:gdLst>
                <a:gd name="T0" fmla="*/ 234 w 266"/>
                <a:gd name="T1" fmla="*/ 0 h 614"/>
                <a:gd name="T2" fmla="*/ 193 w 266"/>
                <a:gd name="T3" fmla="*/ 156 h 614"/>
                <a:gd name="T4" fmla="*/ 50 w 266"/>
                <a:gd name="T5" fmla="*/ 429 h 614"/>
                <a:gd name="T6" fmla="*/ 0 w 266"/>
                <a:gd name="T7" fmla="*/ 489 h 614"/>
                <a:gd name="T8" fmla="*/ 36 w 266"/>
                <a:gd name="T9" fmla="*/ 614 h 614"/>
                <a:gd name="T10" fmla="*/ 102 w 266"/>
                <a:gd name="T11" fmla="*/ 517 h 614"/>
                <a:gd name="T12" fmla="*/ 235 w 266"/>
                <a:gd name="T13" fmla="*/ 202 h 614"/>
                <a:gd name="T14" fmla="*/ 266 w 266"/>
                <a:gd name="T15" fmla="*/ 49 h 614"/>
                <a:gd name="T16" fmla="*/ 234 w 266"/>
                <a:gd name="T17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614">
                  <a:moveTo>
                    <a:pt x="234" y="0"/>
                  </a:moveTo>
                  <a:cubicBezTo>
                    <a:pt x="224" y="55"/>
                    <a:pt x="210" y="108"/>
                    <a:pt x="193" y="156"/>
                  </a:cubicBezTo>
                  <a:cubicBezTo>
                    <a:pt x="157" y="262"/>
                    <a:pt x="107" y="353"/>
                    <a:pt x="50" y="429"/>
                  </a:cubicBezTo>
                  <a:cubicBezTo>
                    <a:pt x="34" y="450"/>
                    <a:pt x="17" y="470"/>
                    <a:pt x="0" y="489"/>
                  </a:cubicBezTo>
                  <a:cubicBezTo>
                    <a:pt x="36" y="614"/>
                    <a:pt x="36" y="614"/>
                    <a:pt x="36" y="614"/>
                  </a:cubicBezTo>
                  <a:cubicBezTo>
                    <a:pt x="59" y="583"/>
                    <a:pt x="81" y="551"/>
                    <a:pt x="102" y="517"/>
                  </a:cubicBezTo>
                  <a:cubicBezTo>
                    <a:pt x="157" y="426"/>
                    <a:pt x="203" y="321"/>
                    <a:pt x="235" y="202"/>
                  </a:cubicBezTo>
                  <a:cubicBezTo>
                    <a:pt x="247" y="153"/>
                    <a:pt x="258" y="102"/>
                    <a:pt x="266" y="49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3200" dirty="0">
                <a:latin typeface="+mj-lt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A5BA77B-4B01-41B6-8A79-F411043C9D23}"/>
                </a:ext>
              </a:extLst>
            </p:cNvPr>
            <p:cNvSpPr/>
            <p:nvPr/>
          </p:nvSpPr>
          <p:spPr bwMode="auto">
            <a:xfrm rot="4500000">
              <a:off x="9766417" y="2289417"/>
              <a:ext cx="1706563" cy="2997200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3200" dirty="0">
                <a:latin typeface="+mj-lt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A9E620-5412-400A-BEC6-5F9A6E192ED5}"/>
                </a:ext>
              </a:extLst>
            </p:cNvPr>
            <p:cNvSpPr/>
            <p:nvPr/>
          </p:nvSpPr>
          <p:spPr bwMode="auto">
            <a:xfrm>
              <a:off x="8179526" y="2176029"/>
              <a:ext cx="861125" cy="1512376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3200" dirty="0">
                <a:latin typeface="+mj-lt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02ACD32-19F1-4D85-A2C6-EBC78914A431}"/>
                </a:ext>
              </a:extLst>
            </p:cNvPr>
            <p:cNvSpPr/>
            <p:nvPr/>
          </p:nvSpPr>
          <p:spPr bwMode="auto">
            <a:xfrm rot="1034185">
              <a:off x="9254180" y="653160"/>
              <a:ext cx="1318753" cy="2316099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3200" dirty="0">
                <a:latin typeface="+mj-lt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2103A2F-87C6-4481-9614-BBF0DB485206}"/>
                </a:ext>
              </a:extLst>
            </p:cNvPr>
            <p:cNvSpPr/>
            <p:nvPr/>
          </p:nvSpPr>
          <p:spPr bwMode="auto">
            <a:xfrm rot="18372114">
              <a:off x="5210156" y="2030235"/>
              <a:ext cx="1318753" cy="2316099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3200" dirty="0">
                <a:latin typeface="+mj-lt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36C1DB8-783D-4D7D-97D3-11874CDE1F53}"/>
                </a:ext>
              </a:extLst>
            </p:cNvPr>
            <p:cNvSpPr/>
            <p:nvPr/>
          </p:nvSpPr>
          <p:spPr bwMode="auto">
            <a:xfrm rot="19386348">
              <a:off x="7118909" y="3187239"/>
              <a:ext cx="646103" cy="1134736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3200" dirty="0">
                <a:latin typeface="+mj-lt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1CB404-F67A-4C52-877D-66643ABCEAD1}"/>
                </a:ext>
              </a:extLst>
            </p:cNvPr>
            <p:cNvSpPr/>
            <p:nvPr/>
          </p:nvSpPr>
          <p:spPr bwMode="auto">
            <a:xfrm rot="8899099">
              <a:off x="8945094" y="4344303"/>
              <a:ext cx="646103" cy="1134736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3200" dirty="0">
                <a:latin typeface="+mj-lt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F7E225-F52C-4E0B-AB8B-631F4C3B4D6A}"/>
                </a:ext>
              </a:extLst>
            </p:cNvPr>
            <p:cNvSpPr/>
            <p:nvPr/>
          </p:nvSpPr>
          <p:spPr bwMode="auto">
            <a:xfrm rot="14235448">
              <a:off x="5841078" y="4043924"/>
              <a:ext cx="678703" cy="1191992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3200" dirty="0">
                <a:latin typeface="+mj-lt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872F7EC-75D4-470E-B266-C0A2E5F04DC6}"/>
                </a:ext>
              </a:extLst>
            </p:cNvPr>
            <p:cNvSpPr/>
            <p:nvPr/>
          </p:nvSpPr>
          <p:spPr bwMode="auto">
            <a:xfrm rot="19765408">
              <a:off x="6422390" y="858042"/>
              <a:ext cx="1202479" cy="2111889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3200" dirty="0">
                <a:latin typeface="+mj-lt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BE87B1A-3790-4DA9-BDF1-47012B2DC1DF}"/>
                </a:ext>
              </a:extLst>
            </p:cNvPr>
            <p:cNvSpPr/>
            <p:nvPr/>
          </p:nvSpPr>
          <p:spPr bwMode="auto">
            <a:xfrm rot="14235448">
              <a:off x="7585773" y="4857255"/>
              <a:ext cx="292603" cy="513893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3200" dirty="0">
                <a:latin typeface="+mj-lt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D85AC19-6B32-4B67-A495-5966C4F6FF27}"/>
                </a:ext>
              </a:extLst>
            </p:cNvPr>
            <p:cNvSpPr/>
            <p:nvPr/>
          </p:nvSpPr>
          <p:spPr bwMode="auto">
            <a:xfrm rot="10800000">
              <a:off x="6704262" y="4479826"/>
              <a:ext cx="351047" cy="616535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3200" dirty="0">
                <a:latin typeface="+mj-lt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08CC29A-7145-4B7E-9939-0725D76D8D53}"/>
                </a:ext>
              </a:extLst>
            </p:cNvPr>
            <p:cNvSpPr/>
            <p:nvPr/>
          </p:nvSpPr>
          <p:spPr bwMode="auto">
            <a:xfrm rot="829878">
              <a:off x="7801869" y="2175347"/>
              <a:ext cx="326321" cy="573111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3200" dirty="0">
                <a:latin typeface="+mj-lt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9EAB357-00AD-474A-8316-999D87255D17}"/>
                </a:ext>
              </a:extLst>
            </p:cNvPr>
            <p:cNvSpPr/>
            <p:nvPr/>
          </p:nvSpPr>
          <p:spPr bwMode="auto">
            <a:xfrm rot="17678962">
              <a:off x="7080688" y="2794874"/>
              <a:ext cx="313088" cy="549871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3200" dirty="0">
                <a:latin typeface="+mj-lt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38F07BD-6B22-4025-BF29-6E4FFA45F0EA}"/>
                </a:ext>
              </a:extLst>
            </p:cNvPr>
            <p:cNvSpPr/>
            <p:nvPr/>
          </p:nvSpPr>
          <p:spPr bwMode="auto">
            <a:xfrm rot="829878">
              <a:off x="8191357" y="1845295"/>
              <a:ext cx="326321" cy="573111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3200" dirty="0">
                <a:latin typeface="+mj-lt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pic>
        <p:nvPicPr>
          <p:cNvPr id="26" name="Picture 25" descr="Shape&#10;&#10;Description automatically generated">
            <a:extLst>
              <a:ext uri="{FF2B5EF4-FFF2-40B4-BE49-F238E27FC236}">
                <a16:creationId xmlns:a16="http://schemas.microsoft.com/office/drawing/2014/main" id="{62EDA354-6C38-4113-8358-421117629A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332" y="-323443"/>
            <a:ext cx="1909449" cy="1909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5436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B4B886-ADDC-4550-83B6-CC57608F0882}"/>
              </a:ext>
            </a:extLst>
          </p:cNvPr>
          <p:cNvSpPr txBox="1"/>
          <p:nvPr/>
        </p:nvSpPr>
        <p:spPr>
          <a:xfrm>
            <a:off x="4499335" y="0"/>
            <a:ext cx="31933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2BFCD-BC2B-4CA9-A24D-38F442EA0320}"/>
              </a:ext>
            </a:extLst>
          </p:cNvPr>
          <p:cNvSpPr txBox="1"/>
          <p:nvPr/>
        </p:nvSpPr>
        <p:spPr>
          <a:xfrm>
            <a:off x="652019" y="1252949"/>
            <a:ext cx="1088795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เนื่องจากในปัจจุบันมีการ ศึกษาและวิจัยความหลากหลายพืชสมุนไพร ลักษณะการนำไปใช้ประโยชน์จากพืชสมุนไพร และกรรมวิธีการนำพืชสมุนไพรมารักษาโรค โดยมีการเก็บข้อมูลด้วยวิธีต่างๆ ไม่ว่าจะเป็นการเก็บข้อมูลโดยวิธีการสนทนากลุ่ม สัมภาษณ์ และสำรวจจากแพทย์หรือผู้เชี่ยวชาญ การบันทึกภาพพืชสมุนไพร เป็นต้น เพื่อเป็นฐานข้อมูลสำหรับผู้ที่สนใจหรือผู้ที่จำเป็นต้องการนำพันธ์พืชเหล่านี้ไปใช้ประโยชน์ ดังนั้นการจำแนกประเภทของพันธุ์พืชสามารถพัฒนาเป็นระบบ หรือแอพพลิเคชั่นเพื่อให้ผู้ใช้งานสามารถรู้ข้อมูลของพันธุ์พืช ส่วนต่างๆของพืชที่สามารถนำไปใช้ในเป็นยารักษา หรือนำไปใช้ประโชน์ด้านอื่นๆได้จากภาพถ่าย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ตัวอย่างฐานข้อมูล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ฐานภาพข้อมูลใบไม้ดังต่อไปนี้</a:t>
            </a:r>
          </a:p>
          <a:p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Flavia Dataset 32 classes</a:t>
            </a:r>
          </a:p>
          <a:p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Ku leaf Dataset 26 classes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DA8F12-2130-4953-9B5C-38A99EBED0C9}"/>
              </a:ext>
            </a:extLst>
          </p:cNvPr>
          <p:cNvSpPr/>
          <p:nvPr/>
        </p:nvSpPr>
        <p:spPr>
          <a:xfrm rot="20703234">
            <a:off x="5390956" y="4155410"/>
            <a:ext cx="7958453" cy="3923367"/>
          </a:xfrm>
          <a:prstGeom prst="rect">
            <a:avLst/>
          </a:prstGeom>
          <a:blipFill>
            <a:blip r:embed="rId2"/>
            <a:stretch>
              <a:fillRect l="2864" t="1200" r="4103" b="-12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5BCA8A-3EE0-4BCE-AB7F-976BE3732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4484" cy="95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2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B4B886-ADDC-4550-83B6-CC57608F0882}"/>
              </a:ext>
            </a:extLst>
          </p:cNvPr>
          <p:cNvSpPr txBox="1"/>
          <p:nvPr/>
        </p:nvSpPr>
        <p:spPr>
          <a:xfrm>
            <a:off x="1429732" y="0"/>
            <a:ext cx="933253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Solution(Overview)</a:t>
            </a:r>
            <a:endParaRPr lang="en-US" sz="44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E5AC1-A6C6-45AE-B10F-50E7E528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4484" cy="953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844CBB-B2A9-4B37-A095-A8FA116C722C}"/>
              </a:ext>
            </a:extLst>
          </p:cNvPr>
          <p:cNvSpPr txBox="1"/>
          <p:nvPr/>
        </p:nvSpPr>
        <p:spPr>
          <a:xfrm>
            <a:off x="984926" y="1334442"/>
            <a:ext cx="100538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เป้าหมายของโครงงานนี้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ภาพที่ผ่านการ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Leaf segmentation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 สามารถนำไปแบ่งแยกประเภทได้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โดยใช้ภาพผ่านการ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Leaf segmentation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แล้ว นำไปใช้เป็น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input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ภาพสำหรับ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classification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F5051-5556-42AC-921C-A9B787DBB0AA}"/>
              </a:ext>
            </a:extLst>
          </p:cNvPr>
          <p:cNvSpPr/>
          <p:nvPr/>
        </p:nvSpPr>
        <p:spPr>
          <a:xfrm>
            <a:off x="2960016" y="2801429"/>
            <a:ext cx="1838227" cy="11406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 Segmentation</a:t>
            </a:r>
          </a:p>
          <a:p>
            <a:pPr algn="ctr"/>
            <a:r>
              <a:rPr lang="en-US" dirty="0"/>
              <a:t>(Euclidean Distance)</a:t>
            </a:r>
          </a:p>
        </p:txBody>
      </p:sp>
      <p:grpSp>
        <p:nvGrpSpPr>
          <p:cNvPr id="7" name="组合 21">
            <a:extLst>
              <a:ext uri="{FF2B5EF4-FFF2-40B4-BE49-F238E27FC236}">
                <a16:creationId xmlns:a16="http://schemas.microsoft.com/office/drawing/2014/main" id="{D111CCE9-3445-4B86-9F32-061D9708A6C9}"/>
              </a:ext>
            </a:extLst>
          </p:cNvPr>
          <p:cNvGrpSpPr/>
          <p:nvPr/>
        </p:nvGrpSpPr>
        <p:grpSpPr>
          <a:xfrm>
            <a:off x="1150976" y="2909581"/>
            <a:ext cx="909546" cy="925862"/>
            <a:chOff x="4816253" y="1456171"/>
            <a:chExt cx="1212728" cy="1234483"/>
          </a:xfrm>
        </p:grpSpPr>
        <p:sp>
          <p:nvSpPr>
            <p:cNvPr id="9" name="对角圆角矩形 26">
              <a:extLst>
                <a:ext uri="{FF2B5EF4-FFF2-40B4-BE49-F238E27FC236}">
                  <a16:creationId xmlns:a16="http://schemas.microsoft.com/office/drawing/2014/main" id="{CE31D833-F08B-4206-A12C-B31230E03BB8}"/>
                </a:ext>
              </a:extLst>
            </p:cNvPr>
            <p:cNvSpPr/>
            <p:nvPr/>
          </p:nvSpPr>
          <p:spPr>
            <a:xfrm rot="16200000">
              <a:off x="4805375" y="1467049"/>
              <a:ext cx="1234483" cy="1212728"/>
            </a:xfrm>
            <a:prstGeom prst="round2DiagRect">
              <a:avLst>
                <a:gd name="adj1" fmla="val 50000"/>
                <a:gd name="adj2" fmla="val 0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4400" dirty="0">
                <a:latin typeface="DB Ozone X" panose="02000506090000020004" pitchFamily="2" charset="-3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0" name="对角圆角矩形 27">
              <a:extLst>
                <a:ext uri="{FF2B5EF4-FFF2-40B4-BE49-F238E27FC236}">
                  <a16:creationId xmlns:a16="http://schemas.microsoft.com/office/drawing/2014/main" id="{E6CBF980-D50B-430B-9F44-659FD89BE0F7}"/>
                </a:ext>
              </a:extLst>
            </p:cNvPr>
            <p:cNvSpPr/>
            <p:nvPr/>
          </p:nvSpPr>
          <p:spPr>
            <a:xfrm rot="16200000">
              <a:off x="4916607" y="1564059"/>
              <a:ext cx="1034918" cy="101667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4400" dirty="0">
                <a:latin typeface="DB Ozone X" panose="02000506090000020004" pitchFamily="2" charset="-3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CB1D23B-7BAE-4EF1-9EB9-5AA88411D618}"/>
              </a:ext>
            </a:extLst>
          </p:cNvPr>
          <p:cNvSpPr/>
          <p:nvPr/>
        </p:nvSpPr>
        <p:spPr>
          <a:xfrm>
            <a:off x="5318683" y="2801427"/>
            <a:ext cx="1838227" cy="11406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Morphological</a:t>
            </a:r>
          </a:p>
          <a:p>
            <a:pPr algn="ctr"/>
            <a:r>
              <a:rPr lang="en-US" dirty="0"/>
              <a:t>Operation</a:t>
            </a:r>
          </a:p>
          <a:p>
            <a:pPr algn="ctr"/>
            <a:r>
              <a:rPr lang="en-US" dirty="0"/>
              <a:t>(Closing)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64937A-50B4-4C28-8117-387E816F292F}"/>
              </a:ext>
            </a:extLst>
          </p:cNvPr>
          <p:cNvSpPr txBox="1"/>
          <p:nvPr/>
        </p:nvSpPr>
        <p:spPr>
          <a:xfrm>
            <a:off x="695222" y="2503211"/>
            <a:ext cx="1838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Input RGB color image</a:t>
            </a:r>
            <a:endParaRPr lang="en-US" sz="18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3BBFF3-913F-452A-9213-2926B5F7FFEB}"/>
              </a:ext>
            </a:extLst>
          </p:cNvPr>
          <p:cNvSpPr/>
          <p:nvPr/>
        </p:nvSpPr>
        <p:spPr>
          <a:xfrm>
            <a:off x="7677351" y="2801428"/>
            <a:ext cx="1838227" cy="11406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Morphological</a:t>
            </a:r>
          </a:p>
          <a:p>
            <a:pPr algn="ctr"/>
            <a:r>
              <a:rPr lang="en-US" dirty="0"/>
              <a:t>Operation</a:t>
            </a:r>
          </a:p>
          <a:p>
            <a:pPr algn="ctr"/>
            <a:r>
              <a:rPr lang="en-US" dirty="0"/>
              <a:t>(Connected Component)</a:t>
            </a:r>
          </a:p>
        </p:txBody>
      </p:sp>
      <p:pic>
        <p:nvPicPr>
          <p:cNvPr id="15" name="Graphic 14" descr="Deciduous tree">
            <a:extLst>
              <a:ext uri="{FF2B5EF4-FFF2-40B4-BE49-F238E27FC236}">
                <a16:creationId xmlns:a16="http://schemas.microsoft.com/office/drawing/2014/main" id="{3699C5AB-1279-4AA0-8683-9DD3B5C78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1532" y="3098944"/>
            <a:ext cx="545605" cy="54560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8D65FA2-56B8-489A-9F88-2BE94EBD12B8}"/>
              </a:ext>
            </a:extLst>
          </p:cNvPr>
          <p:cNvSpPr/>
          <p:nvPr/>
        </p:nvSpPr>
        <p:spPr>
          <a:xfrm>
            <a:off x="627525" y="4695877"/>
            <a:ext cx="1838227" cy="11406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Morphological</a:t>
            </a:r>
          </a:p>
          <a:p>
            <a:pPr algn="ctr"/>
            <a:r>
              <a:rPr lang="en-US" dirty="0"/>
              <a:t>Operation</a:t>
            </a:r>
          </a:p>
          <a:p>
            <a:pPr algn="ctr"/>
            <a:r>
              <a:rPr lang="en-US" dirty="0"/>
              <a:t>(Fill Holes)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903799-6082-415A-9E11-658108016FB3}"/>
              </a:ext>
            </a:extLst>
          </p:cNvPr>
          <p:cNvSpPr/>
          <p:nvPr/>
        </p:nvSpPr>
        <p:spPr>
          <a:xfrm>
            <a:off x="5319668" y="4690606"/>
            <a:ext cx="1838227" cy="11406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Corner Detection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6DE07F-ADB2-43A5-8DE3-BDF81AAA6215}"/>
              </a:ext>
            </a:extLst>
          </p:cNvPr>
          <p:cNvSpPr/>
          <p:nvPr/>
        </p:nvSpPr>
        <p:spPr>
          <a:xfrm>
            <a:off x="2984608" y="4698123"/>
            <a:ext cx="1838227" cy="11406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Spatial(Smooth) Filtering</a:t>
            </a:r>
          </a:p>
          <a:p>
            <a:pPr algn="ctr"/>
            <a:r>
              <a:rPr lang="en-US" dirty="0"/>
              <a:t>(Gaussian Filter)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8B4D3C-9368-4583-BDF7-3B6F2A253765}"/>
              </a:ext>
            </a:extLst>
          </p:cNvPr>
          <p:cNvCxnSpPr>
            <a:endCxn id="2" idx="1"/>
          </p:cNvCxnSpPr>
          <p:nvPr/>
        </p:nvCxnSpPr>
        <p:spPr>
          <a:xfrm>
            <a:off x="2205872" y="3371747"/>
            <a:ext cx="754144" cy="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D00D62E-8813-4490-A2AD-F8C4CA8F7438}"/>
              </a:ext>
            </a:extLst>
          </p:cNvPr>
          <p:cNvCxnSpPr>
            <a:stCxn id="2" idx="3"/>
            <a:endCxn id="11" idx="1"/>
          </p:cNvCxnSpPr>
          <p:nvPr/>
        </p:nvCxnSpPr>
        <p:spPr>
          <a:xfrm flipV="1">
            <a:off x="4798243" y="3371749"/>
            <a:ext cx="520440" cy="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AEAA8655-8AE6-47B2-8908-9FDB5E1A6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1494" y="4266923"/>
            <a:ext cx="248476" cy="24619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E38A3CA-2559-4E2A-A283-195643CF390B}"/>
              </a:ext>
            </a:extLst>
          </p:cNvPr>
          <p:cNvSpPr txBox="1"/>
          <p:nvPr/>
        </p:nvSpPr>
        <p:spPr>
          <a:xfrm>
            <a:off x="10739970" y="4258047"/>
            <a:ext cx="8130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A</a:t>
            </a:r>
          </a:p>
          <a:p>
            <a:endParaRPr lang="en-US" dirty="0"/>
          </a:p>
          <a:p>
            <a:r>
              <a:rPr lang="en-US" dirty="0"/>
              <a:t>Class B</a:t>
            </a:r>
          </a:p>
          <a:p>
            <a:endParaRPr lang="en-US" dirty="0"/>
          </a:p>
          <a:p>
            <a:r>
              <a:rPr lang="en-US" dirty="0"/>
              <a:t>Class C</a:t>
            </a:r>
          </a:p>
          <a:p>
            <a:endParaRPr lang="en-US" dirty="0"/>
          </a:p>
          <a:p>
            <a:r>
              <a:rPr lang="en-US" dirty="0"/>
              <a:t>Class D</a:t>
            </a:r>
          </a:p>
          <a:p>
            <a:endParaRPr lang="en-US" dirty="0"/>
          </a:p>
          <a:p>
            <a:r>
              <a:rPr lang="en-US" dirty="0"/>
              <a:t>Class 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FAE2C07-2662-4792-98B9-860C7621A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5397" y="4728105"/>
            <a:ext cx="258034" cy="24619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E339355-7789-475B-9924-571AFA28B0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5397" y="5148073"/>
            <a:ext cx="246532" cy="251273"/>
          </a:xfrm>
          <a:prstGeom prst="rect">
            <a:avLst/>
          </a:prstGeom>
        </p:spPr>
      </p:pic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6726D6D5-F792-4833-B92C-34FB8FA1B376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 rot="5400000">
            <a:off x="4694649" y="794061"/>
            <a:ext cx="753806" cy="7049826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A7B2E93D-9E9F-482D-A2E2-EF9ED2BEE4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5397" y="5573117"/>
            <a:ext cx="263403" cy="26340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7EE9553-479F-4218-A9DE-3FC977E70B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5397" y="5993085"/>
            <a:ext cx="268420" cy="263403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9C048E4-F0E2-4E87-A905-A7D95B6FAE5B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>
            <a:off x="7156910" y="3371749"/>
            <a:ext cx="520441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45CBED1-796D-4765-B28D-F8E3CC67E350}"/>
              </a:ext>
            </a:extLst>
          </p:cNvPr>
          <p:cNvCxnSpPr/>
          <p:nvPr/>
        </p:nvCxnSpPr>
        <p:spPr>
          <a:xfrm flipV="1">
            <a:off x="2465752" y="5268445"/>
            <a:ext cx="520440" cy="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60CC437E-5790-4CC9-B00C-DAE9256E9C13}"/>
              </a:ext>
            </a:extLst>
          </p:cNvPr>
          <p:cNvSpPr/>
          <p:nvPr/>
        </p:nvSpPr>
        <p:spPr>
          <a:xfrm>
            <a:off x="7673505" y="4690606"/>
            <a:ext cx="1838227" cy="11406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665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Classification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00F3DCF-84DB-44AB-82BC-28E1EA3C883D}"/>
              </a:ext>
            </a:extLst>
          </p:cNvPr>
          <p:cNvCxnSpPr/>
          <p:nvPr/>
        </p:nvCxnSpPr>
        <p:spPr>
          <a:xfrm>
            <a:off x="9541100" y="5260927"/>
            <a:ext cx="754144" cy="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016C644-8185-4801-B730-F9D350622507}"/>
              </a:ext>
            </a:extLst>
          </p:cNvPr>
          <p:cNvCxnSpPr/>
          <p:nvPr/>
        </p:nvCxnSpPr>
        <p:spPr>
          <a:xfrm>
            <a:off x="7156909" y="5277758"/>
            <a:ext cx="520441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B28794A-4BDE-4E48-995E-4C24B3EC72AA}"/>
              </a:ext>
            </a:extLst>
          </p:cNvPr>
          <p:cNvCxnSpPr/>
          <p:nvPr/>
        </p:nvCxnSpPr>
        <p:spPr>
          <a:xfrm flipV="1">
            <a:off x="4811032" y="5277758"/>
            <a:ext cx="520440" cy="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35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5099B6-0F5F-4CE3-94F1-BF0EFD776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4484" cy="953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8E4EAC-72D2-4093-B61B-136A38318C00}"/>
              </a:ext>
            </a:extLst>
          </p:cNvPr>
          <p:cNvSpPr txBox="1"/>
          <p:nvPr/>
        </p:nvSpPr>
        <p:spPr>
          <a:xfrm>
            <a:off x="1429732" y="0"/>
            <a:ext cx="933253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Solution</a:t>
            </a:r>
            <a:endParaRPr lang="en-US" sz="44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F6D8C-AB2A-4DFB-9648-9C31CB73F7A5}"/>
              </a:ext>
            </a:extLst>
          </p:cNvPr>
          <p:cNvSpPr txBox="1"/>
          <p:nvPr/>
        </p:nvSpPr>
        <p:spPr>
          <a:xfrm>
            <a:off x="1500645" y="1295073"/>
            <a:ext cx="48430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Color Segmentation(Euclidean Distance)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D812B8-D80C-4475-A290-8885960FD126}"/>
              </a:ext>
            </a:extLst>
          </p:cNvPr>
          <p:cNvSpPr/>
          <p:nvPr/>
        </p:nvSpPr>
        <p:spPr>
          <a:xfrm>
            <a:off x="5176885" y="2446758"/>
            <a:ext cx="1838227" cy="11406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 Segmentation</a:t>
            </a:r>
          </a:p>
          <a:p>
            <a:pPr algn="ctr"/>
            <a:r>
              <a:rPr lang="en-US" dirty="0"/>
              <a:t>(Euclidean Distance)</a:t>
            </a:r>
          </a:p>
        </p:txBody>
      </p:sp>
      <p:grpSp>
        <p:nvGrpSpPr>
          <p:cNvPr id="9" name="组合 21">
            <a:extLst>
              <a:ext uri="{FF2B5EF4-FFF2-40B4-BE49-F238E27FC236}">
                <a16:creationId xmlns:a16="http://schemas.microsoft.com/office/drawing/2014/main" id="{6D3A5E3C-D76A-47D6-82D7-A7A834D034B3}"/>
              </a:ext>
            </a:extLst>
          </p:cNvPr>
          <p:cNvGrpSpPr/>
          <p:nvPr/>
        </p:nvGrpSpPr>
        <p:grpSpPr>
          <a:xfrm>
            <a:off x="3367845" y="2554910"/>
            <a:ext cx="909546" cy="925862"/>
            <a:chOff x="4816253" y="1456171"/>
            <a:chExt cx="1212728" cy="1234483"/>
          </a:xfrm>
        </p:grpSpPr>
        <p:sp>
          <p:nvSpPr>
            <p:cNvPr id="10" name="对角圆角矩形 26">
              <a:extLst>
                <a:ext uri="{FF2B5EF4-FFF2-40B4-BE49-F238E27FC236}">
                  <a16:creationId xmlns:a16="http://schemas.microsoft.com/office/drawing/2014/main" id="{1BC1DE7F-637A-40AF-9F9F-6C8A70DD51EE}"/>
                </a:ext>
              </a:extLst>
            </p:cNvPr>
            <p:cNvSpPr/>
            <p:nvPr/>
          </p:nvSpPr>
          <p:spPr>
            <a:xfrm rot="16200000">
              <a:off x="4805375" y="1467049"/>
              <a:ext cx="1234483" cy="1212728"/>
            </a:xfrm>
            <a:prstGeom prst="round2DiagRect">
              <a:avLst>
                <a:gd name="adj1" fmla="val 50000"/>
                <a:gd name="adj2" fmla="val 0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4400" dirty="0">
                <a:latin typeface="DB Ozone X" panose="02000506090000020004" pitchFamily="2" charset="-3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1" name="对角圆角矩形 27">
              <a:extLst>
                <a:ext uri="{FF2B5EF4-FFF2-40B4-BE49-F238E27FC236}">
                  <a16:creationId xmlns:a16="http://schemas.microsoft.com/office/drawing/2014/main" id="{198879B5-585B-4353-B240-A3E4456A5D52}"/>
                </a:ext>
              </a:extLst>
            </p:cNvPr>
            <p:cNvSpPr/>
            <p:nvPr/>
          </p:nvSpPr>
          <p:spPr>
            <a:xfrm rot="16200000">
              <a:off x="4916607" y="1564059"/>
              <a:ext cx="1034918" cy="101667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4400" dirty="0">
                <a:latin typeface="DB Ozone X" panose="02000506090000020004" pitchFamily="2" charset="-3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79DCE00-A4E9-431B-9125-CBDEBBCD0ECC}"/>
              </a:ext>
            </a:extLst>
          </p:cNvPr>
          <p:cNvSpPr txBox="1"/>
          <p:nvPr/>
        </p:nvSpPr>
        <p:spPr>
          <a:xfrm>
            <a:off x="2912091" y="2148540"/>
            <a:ext cx="1838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Input RGB color image</a:t>
            </a:r>
            <a:endParaRPr lang="en-US" sz="1800" b="1" dirty="0"/>
          </a:p>
        </p:txBody>
      </p:sp>
      <p:pic>
        <p:nvPicPr>
          <p:cNvPr id="13" name="Graphic 12" descr="Deciduous tree">
            <a:extLst>
              <a:ext uri="{FF2B5EF4-FFF2-40B4-BE49-F238E27FC236}">
                <a16:creationId xmlns:a16="http://schemas.microsoft.com/office/drawing/2014/main" id="{72152F99-62AD-4416-AA71-0B2361BE9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8401" y="2744273"/>
            <a:ext cx="545605" cy="54560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CB1F72-38F6-46C2-AC1D-EE1B69A8FA57}"/>
              </a:ext>
            </a:extLst>
          </p:cNvPr>
          <p:cNvCxnSpPr>
            <a:endCxn id="8" idx="1"/>
          </p:cNvCxnSpPr>
          <p:nvPr/>
        </p:nvCxnSpPr>
        <p:spPr>
          <a:xfrm>
            <a:off x="4422741" y="3017076"/>
            <a:ext cx="754144" cy="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154E91-60BD-4B29-9894-09C261890C34}"/>
              </a:ext>
            </a:extLst>
          </p:cNvPr>
          <p:cNvCxnSpPr>
            <a:stCxn id="8" idx="3"/>
          </p:cNvCxnSpPr>
          <p:nvPr/>
        </p:nvCxnSpPr>
        <p:spPr>
          <a:xfrm flipV="1">
            <a:off x="7015112" y="3017078"/>
            <a:ext cx="520440" cy="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89AA05B-761E-4E64-84E8-7B6B9EA9956F}"/>
              </a:ext>
            </a:extLst>
          </p:cNvPr>
          <p:cNvSpPr txBox="1"/>
          <p:nvPr/>
        </p:nvSpPr>
        <p:spPr>
          <a:xfrm>
            <a:off x="7656664" y="2766658"/>
            <a:ext cx="1838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Segment_img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0" name="Picture 19" descr="A picture containing text, brass knucks&#10;&#10;Description automatically generated">
            <a:extLst>
              <a:ext uri="{FF2B5EF4-FFF2-40B4-BE49-F238E27FC236}">
                <a16:creationId xmlns:a16="http://schemas.microsoft.com/office/drawing/2014/main" id="{4E54E8A6-3B8A-465D-AEE1-AC15D04F7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504" y="3926642"/>
            <a:ext cx="1515540" cy="1136655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542AF74F-B902-4A73-8A19-0F16343C7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0375" y="3942686"/>
            <a:ext cx="1520852" cy="1140639"/>
          </a:xfrm>
          <a:prstGeom prst="rect">
            <a:avLst/>
          </a:prstGeom>
        </p:spPr>
      </p:pic>
      <p:pic>
        <p:nvPicPr>
          <p:cNvPr id="24" name="Picture 23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CCF5A28F-C05E-451B-AEED-553C378507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6246" y="3942685"/>
            <a:ext cx="1515540" cy="1136655"/>
          </a:xfrm>
          <a:prstGeom prst="rect">
            <a:avLst/>
          </a:prstGeom>
        </p:spPr>
      </p:pic>
      <p:pic>
        <p:nvPicPr>
          <p:cNvPr id="26" name="Picture 25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63449B71-9891-4AB5-8D04-6AA635F2DD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4930" y="5242131"/>
            <a:ext cx="1520852" cy="1140639"/>
          </a:xfrm>
          <a:prstGeom prst="rect">
            <a:avLst/>
          </a:prstGeom>
        </p:spPr>
      </p:pic>
      <p:pic>
        <p:nvPicPr>
          <p:cNvPr id="28" name="Picture 27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BBC3DEF2-299A-4C63-9369-2A269C6106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6463" y="5241573"/>
            <a:ext cx="1515539" cy="1136655"/>
          </a:xfrm>
          <a:prstGeom prst="rect">
            <a:avLst/>
          </a:prstGeom>
        </p:spPr>
      </p:pic>
      <p:pic>
        <p:nvPicPr>
          <p:cNvPr id="30" name="Picture 29" descr="A close-up of a leaf&#10;&#10;Description automatically generated with medium confidence">
            <a:extLst>
              <a:ext uri="{FF2B5EF4-FFF2-40B4-BE49-F238E27FC236}">
                <a16:creationId xmlns:a16="http://schemas.microsoft.com/office/drawing/2014/main" id="{16DAA851-0F66-4D72-ACAB-D50CBA0502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242" y="3926642"/>
            <a:ext cx="1477327" cy="1107995"/>
          </a:xfrm>
          <a:prstGeom prst="rect">
            <a:avLst/>
          </a:prstGeom>
        </p:spPr>
      </p:pic>
      <p:pic>
        <p:nvPicPr>
          <p:cNvPr id="32" name="Picture 31" descr="A close-up of a leaf&#10;&#10;Description automatically generated">
            <a:extLst>
              <a:ext uri="{FF2B5EF4-FFF2-40B4-BE49-F238E27FC236}">
                <a16:creationId xmlns:a16="http://schemas.microsoft.com/office/drawing/2014/main" id="{A57449EA-C5D7-426F-B48C-C988AA2BC3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3133" y="3926642"/>
            <a:ext cx="1477326" cy="1107995"/>
          </a:xfrm>
          <a:prstGeom prst="rect">
            <a:avLst/>
          </a:prstGeom>
        </p:spPr>
      </p:pic>
      <p:pic>
        <p:nvPicPr>
          <p:cNvPr id="34" name="Picture 33" descr="A close-up of a green leaf&#10;&#10;Description automatically generated with medium confidence">
            <a:extLst>
              <a:ext uri="{FF2B5EF4-FFF2-40B4-BE49-F238E27FC236}">
                <a16:creationId xmlns:a16="http://schemas.microsoft.com/office/drawing/2014/main" id="{E8CF6CC5-2F1D-4CE4-80BA-8D85E25575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04021" y="3926641"/>
            <a:ext cx="1477316" cy="1107987"/>
          </a:xfrm>
          <a:prstGeom prst="rect">
            <a:avLst/>
          </a:prstGeom>
        </p:spPr>
      </p:pic>
      <p:pic>
        <p:nvPicPr>
          <p:cNvPr id="36" name="Picture 35" descr="A hand holding a leaf&#10;&#10;Description automatically generated">
            <a:extLst>
              <a:ext uri="{FF2B5EF4-FFF2-40B4-BE49-F238E27FC236}">
                <a16:creationId xmlns:a16="http://schemas.microsoft.com/office/drawing/2014/main" id="{70316D01-64DF-4BAE-AA6F-B1D2C6352C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8891" y="5241572"/>
            <a:ext cx="1477327" cy="1107995"/>
          </a:xfrm>
          <a:prstGeom prst="rect">
            <a:avLst/>
          </a:prstGeom>
        </p:spPr>
      </p:pic>
      <p:pic>
        <p:nvPicPr>
          <p:cNvPr id="38" name="Picture 37" descr="A hand holding a leaf&#10;&#10;Description automatically generated">
            <a:extLst>
              <a:ext uri="{FF2B5EF4-FFF2-40B4-BE49-F238E27FC236}">
                <a16:creationId xmlns:a16="http://schemas.microsoft.com/office/drawing/2014/main" id="{3A8614EA-F1BD-4C1E-ABFC-7079AD896E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86900" y="5241571"/>
            <a:ext cx="1477316" cy="110798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B2B43EA-7D69-4F05-ADEF-DA5A1B47D324}"/>
              </a:ext>
            </a:extLst>
          </p:cNvPr>
          <p:cNvGrpSpPr/>
          <p:nvPr/>
        </p:nvGrpSpPr>
        <p:grpSpPr>
          <a:xfrm>
            <a:off x="1004484" y="1238299"/>
            <a:ext cx="635604" cy="636768"/>
            <a:chOff x="11226800" y="-14468"/>
            <a:chExt cx="965200" cy="966968"/>
          </a:xfrm>
        </p:grpSpPr>
        <p:sp>
          <p:nvSpPr>
            <p:cNvPr id="40" name="Right Triangle 39">
              <a:extLst>
                <a:ext uri="{FF2B5EF4-FFF2-40B4-BE49-F238E27FC236}">
                  <a16:creationId xmlns:a16="http://schemas.microsoft.com/office/drawing/2014/main" id="{863C434C-BB54-4529-9183-7A8DB982EF15}"/>
                </a:ext>
              </a:extLst>
            </p:cNvPr>
            <p:cNvSpPr/>
            <p:nvPr/>
          </p:nvSpPr>
          <p:spPr>
            <a:xfrm>
              <a:off x="11226800" y="-14468"/>
              <a:ext cx="965200" cy="96696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20117CF-27BF-413E-A052-4B990E53BE1A}"/>
                </a:ext>
              </a:extLst>
            </p:cNvPr>
            <p:cNvSpPr/>
            <p:nvPr/>
          </p:nvSpPr>
          <p:spPr>
            <a:xfrm flipV="1">
              <a:off x="11226800" y="-14468"/>
              <a:ext cx="965200" cy="481698"/>
            </a:xfrm>
            <a:prstGeom prst="triangle">
              <a:avLst>
                <a:gd name="adj" fmla="val 4979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332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E6D9D4-FF0B-4E21-80D3-E9B8B2075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4484" cy="953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37EA1D-41CC-41D2-B883-C75B7489CD1C}"/>
              </a:ext>
            </a:extLst>
          </p:cNvPr>
          <p:cNvSpPr txBox="1"/>
          <p:nvPr/>
        </p:nvSpPr>
        <p:spPr>
          <a:xfrm>
            <a:off x="1429732" y="0"/>
            <a:ext cx="933253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Solution</a:t>
            </a:r>
            <a:endParaRPr lang="en-US" sz="44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3ABCA-CED7-4B6C-94D6-28B7AB91129C}"/>
              </a:ext>
            </a:extLst>
          </p:cNvPr>
          <p:cNvSpPr txBox="1"/>
          <p:nvPr/>
        </p:nvSpPr>
        <p:spPr>
          <a:xfrm>
            <a:off x="2818218" y="2666532"/>
            <a:ext cx="1838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Segment_img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 descr="A picture containing text, brass knucks&#10;&#10;Description automatically generated">
            <a:extLst>
              <a:ext uri="{FF2B5EF4-FFF2-40B4-BE49-F238E27FC236}">
                <a16:creationId xmlns:a16="http://schemas.microsoft.com/office/drawing/2014/main" id="{F96B8861-7F8C-4699-BDDC-BDA4F6598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85" y="3841802"/>
            <a:ext cx="1520852" cy="1140639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7EF0E15-3B72-4645-972C-5416BFA97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156" y="3857846"/>
            <a:ext cx="1520852" cy="1140639"/>
          </a:xfrm>
          <a:prstGeom prst="rect">
            <a:avLst/>
          </a:prstGeom>
        </p:spPr>
      </p:pic>
      <p:pic>
        <p:nvPicPr>
          <p:cNvPr id="9" name="Picture 8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03F24E59-3F1F-4E44-BF05-437AF4E89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027" y="3857845"/>
            <a:ext cx="1520852" cy="1140639"/>
          </a:xfrm>
          <a:prstGeom prst="rect">
            <a:avLst/>
          </a:prstGeom>
        </p:spPr>
      </p:pic>
      <p:pic>
        <p:nvPicPr>
          <p:cNvPr id="10" name="Picture 9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BA484F29-752F-4A99-803B-8719C2D96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711" y="5157291"/>
            <a:ext cx="1520852" cy="1140639"/>
          </a:xfrm>
          <a:prstGeom prst="rect">
            <a:avLst/>
          </a:prstGeom>
        </p:spPr>
      </p:pic>
      <p:pic>
        <p:nvPicPr>
          <p:cNvPr id="11" name="Picture 10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FA3B1204-33A4-4538-989E-40BAC261FE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7245" y="5156733"/>
            <a:ext cx="1477326" cy="11079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6D7CECC-E23D-40BA-8568-48FE541CCC64}"/>
              </a:ext>
            </a:extLst>
          </p:cNvPr>
          <p:cNvSpPr/>
          <p:nvPr/>
        </p:nvSpPr>
        <p:spPr>
          <a:xfrm>
            <a:off x="5176886" y="2357821"/>
            <a:ext cx="1838227" cy="11406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Morphological</a:t>
            </a:r>
          </a:p>
          <a:p>
            <a:pPr algn="ctr"/>
            <a:r>
              <a:rPr lang="en-US" dirty="0"/>
              <a:t>Operation</a:t>
            </a:r>
          </a:p>
          <a:p>
            <a:pPr algn="ctr"/>
            <a:r>
              <a:rPr lang="en-US" dirty="0"/>
              <a:t>(Opening)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6B31B5-90FC-45C7-9DCA-4646464DF5B3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015113" y="2928143"/>
            <a:ext cx="520441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413840-BDE8-4722-90B0-711B8476C140}"/>
              </a:ext>
            </a:extLst>
          </p:cNvPr>
          <p:cNvCxnSpPr>
            <a:cxnSpLocks/>
          </p:cNvCxnSpPr>
          <p:nvPr/>
        </p:nvCxnSpPr>
        <p:spPr>
          <a:xfrm>
            <a:off x="4656445" y="2928141"/>
            <a:ext cx="520441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text, brass knucks, weapon&#10;&#10;Description automatically generated">
            <a:extLst>
              <a:ext uri="{FF2B5EF4-FFF2-40B4-BE49-F238E27FC236}">
                <a16:creationId xmlns:a16="http://schemas.microsoft.com/office/drawing/2014/main" id="{BC1B4125-F2A5-42B8-9FF7-B1456ED10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5113" y="3841802"/>
            <a:ext cx="1520852" cy="1140639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E92C9B8D-4C79-4A5A-80FA-FABB4F881A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0984" y="3841802"/>
            <a:ext cx="1520852" cy="1140639"/>
          </a:xfrm>
          <a:prstGeom prst="rect">
            <a:avLst/>
          </a:prstGeom>
        </p:spPr>
      </p:pic>
      <p:pic>
        <p:nvPicPr>
          <p:cNvPr id="21" name="Picture 20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AD18A294-4172-41E2-8B6F-11E9641950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6855" y="3841802"/>
            <a:ext cx="1520852" cy="1140639"/>
          </a:xfrm>
          <a:prstGeom prst="rect">
            <a:avLst/>
          </a:prstGeom>
        </p:spPr>
      </p:pic>
      <p:pic>
        <p:nvPicPr>
          <p:cNvPr id="23" name="Picture 22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B8E892A5-3971-4F60-B4AD-71EC9EC9ED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3713" y="5156732"/>
            <a:ext cx="1477327" cy="1107995"/>
          </a:xfrm>
          <a:prstGeom prst="rect">
            <a:avLst/>
          </a:prstGeom>
        </p:spPr>
      </p:pic>
      <p:pic>
        <p:nvPicPr>
          <p:cNvPr id="25" name="Picture 24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EE3D1EA6-7EE3-405C-A600-80B8681ED8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34107" y="5156732"/>
            <a:ext cx="1477326" cy="11079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7CEB166-0FFD-47DB-94B8-2535BC6EC720}"/>
              </a:ext>
            </a:extLst>
          </p:cNvPr>
          <p:cNvSpPr txBox="1"/>
          <p:nvPr/>
        </p:nvSpPr>
        <p:spPr>
          <a:xfrm>
            <a:off x="7535553" y="2666532"/>
            <a:ext cx="1749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morph_img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83D060-FD88-4C8B-A67A-AE7D6F0577D2}"/>
              </a:ext>
            </a:extLst>
          </p:cNvPr>
          <p:cNvSpPr txBox="1"/>
          <p:nvPr/>
        </p:nvSpPr>
        <p:spPr>
          <a:xfrm>
            <a:off x="1495906" y="1296109"/>
            <a:ext cx="4685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Morphological Operation(Opening)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B70556-3CE9-4F0D-AAED-0DC40F7A9024}"/>
              </a:ext>
            </a:extLst>
          </p:cNvPr>
          <p:cNvGrpSpPr/>
          <p:nvPr/>
        </p:nvGrpSpPr>
        <p:grpSpPr>
          <a:xfrm>
            <a:off x="999745" y="1239335"/>
            <a:ext cx="635604" cy="636768"/>
            <a:chOff x="11226800" y="-14468"/>
            <a:chExt cx="965200" cy="966968"/>
          </a:xfrm>
        </p:grpSpPr>
        <p:sp>
          <p:nvSpPr>
            <p:cNvPr id="35" name="Right Triangle 34">
              <a:extLst>
                <a:ext uri="{FF2B5EF4-FFF2-40B4-BE49-F238E27FC236}">
                  <a16:creationId xmlns:a16="http://schemas.microsoft.com/office/drawing/2014/main" id="{730D4DB7-F4F0-47E1-94F2-CEFB00F31CAD}"/>
                </a:ext>
              </a:extLst>
            </p:cNvPr>
            <p:cNvSpPr/>
            <p:nvPr/>
          </p:nvSpPr>
          <p:spPr>
            <a:xfrm>
              <a:off x="11226800" y="-14468"/>
              <a:ext cx="965200" cy="96696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A591FA61-6FFD-45EA-B119-7AB56FB1FB4D}"/>
                </a:ext>
              </a:extLst>
            </p:cNvPr>
            <p:cNvSpPr/>
            <p:nvPr/>
          </p:nvSpPr>
          <p:spPr>
            <a:xfrm flipV="1">
              <a:off x="11226800" y="-14468"/>
              <a:ext cx="965200" cy="481698"/>
            </a:xfrm>
            <a:prstGeom prst="triangle">
              <a:avLst>
                <a:gd name="adj" fmla="val 4979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312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E6D9D4-FF0B-4E21-80D3-E9B8B2075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4484" cy="953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37EA1D-41CC-41D2-B883-C75B7489CD1C}"/>
              </a:ext>
            </a:extLst>
          </p:cNvPr>
          <p:cNvSpPr txBox="1"/>
          <p:nvPr/>
        </p:nvSpPr>
        <p:spPr>
          <a:xfrm>
            <a:off x="1429732" y="0"/>
            <a:ext cx="933253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Solution</a:t>
            </a:r>
            <a:endParaRPr lang="en-US" sz="44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 descr="A picture containing text, brass knucks, weapon&#10;&#10;Description automatically generated">
            <a:extLst>
              <a:ext uri="{FF2B5EF4-FFF2-40B4-BE49-F238E27FC236}">
                <a16:creationId xmlns:a16="http://schemas.microsoft.com/office/drawing/2014/main" id="{26B12961-CEBB-4F64-9A1E-6933F754C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12" y="3898362"/>
            <a:ext cx="1520852" cy="1140639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3D91EA1-D2BE-4A3D-8345-ED37BA0C8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383" y="3898362"/>
            <a:ext cx="1520852" cy="1140639"/>
          </a:xfrm>
          <a:prstGeom prst="rect">
            <a:avLst/>
          </a:prstGeom>
        </p:spPr>
      </p:pic>
      <p:pic>
        <p:nvPicPr>
          <p:cNvPr id="9" name="Picture 8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6DFAC6C2-3A5B-4964-A310-6BB632CDD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254" y="3898362"/>
            <a:ext cx="1520852" cy="1140639"/>
          </a:xfrm>
          <a:prstGeom prst="rect">
            <a:avLst/>
          </a:prstGeom>
        </p:spPr>
      </p:pic>
      <p:pic>
        <p:nvPicPr>
          <p:cNvPr id="10" name="Picture 9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7F8E9003-6EB1-4F3A-A8FA-4868AB6EC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6112" y="5213292"/>
            <a:ext cx="1477327" cy="1107995"/>
          </a:xfrm>
          <a:prstGeom prst="rect">
            <a:avLst/>
          </a:prstGeom>
        </p:spPr>
      </p:pic>
      <p:pic>
        <p:nvPicPr>
          <p:cNvPr id="11" name="Picture 10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7D3A8FA6-6D56-407B-9BD3-26F64AD23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6506" y="5213292"/>
            <a:ext cx="1477326" cy="11079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7EEC12-C3DA-4837-948F-1FEE0554B310}"/>
              </a:ext>
            </a:extLst>
          </p:cNvPr>
          <p:cNvSpPr txBox="1"/>
          <p:nvPr/>
        </p:nvSpPr>
        <p:spPr>
          <a:xfrm>
            <a:off x="2944378" y="2687526"/>
            <a:ext cx="1749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morph_img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DC1004-7502-46BC-B9A6-561EEB1075D1}"/>
              </a:ext>
            </a:extLst>
          </p:cNvPr>
          <p:cNvSpPr txBox="1"/>
          <p:nvPr/>
        </p:nvSpPr>
        <p:spPr>
          <a:xfrm>
            <a:off x="1495906" y="1296109"/>
            <a:ext cx="60078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Morphological Operation(Connected Component)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7BFCE6-8B65-41CE-8144-BC4417784F11}"/>
              </a:ext>
            </a:extLst>
          </p:cNvPr>
          <p:cNvGrpSpPr/>
          <p:nvPr/>
        </p:nvGrpSpPr>
        <p:grpSpPr>
          <a:xfrm>
            <a:off x="999745" y="1239335"/>
            <a:ext cx="635604" cy="636768"/>
            <a:chOff x="11226800" y="-14468"/>
            <a:chExt cx="965200" cy="966968"/>
          </a:xfrm>
        </p:grpSpPr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056EF493-82F3-49A8-A7F6-1B4442F79605}"/>
                </a:ext>
              </a:extLst>
            </p:cNvPr>
            <p:cNvSpPr/>
            <p:nvPr/>
          </p:nvSpPr>
          <p:spPr>
            <a:xfrm>
              <a:off x="11226800" y="-14468"/>
              <a:ext cx="965200" cy="96696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207B96E-5AED-43DD-A3FF-DF96A60FACDD}"/>
                </a:ext>
              </a:extLst>
            </p:cNvPr>
            <p:cNvSpPr/>
            <p:nvPr/>
          </p:nvSpPr>
          <p:spPr>
            <a:xfrm flipV="1">
              <a:off x="11226800" y="-14468"/>
              <a:ext cx="965200" cy="481698"/>
            </a:xfrm>
            <a:prstGeom prst="triangle">
              <a:avLst>
                <a:gd name="adj" fmla="val 4979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0922A60-FEBD-4E4B-8468-8EE6C5C3312F}"/>
              </a:ext>
            </a:extLst>
          </p:cNvPr>
          <p:cNvSpPr/>
          <p:nvPr/>
        </p:nvSpPr>
        <p:spPr>
          <a:xfrm>
            <a:off x="5176886" y="2385484"/>
            <a:ext cx="1838227" cy="11406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Morphological</a:t>
            </a:r>
          </a:p>
          <a:p>
            <a:pPr algn="ctr"/>
            <a:r>
              <a:rPr lang="en-US" dirty="0"/>
              <a:t>Operation</a:t>
            </a:r>
          </a:p>
          <a:p>
            <a:pPr algn="ctr"/>
            <a:r>
              <a:rPr lang="en-US" dirty="0"/>
              <a:t>(Connected Component)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FCBDA0-E70D-4A9A-A71B-9D6492D3F6EF}"/>
              </a:ext>
            </a:extLst>
          </p:cNvPr>
          <p:cNvCxnSpPr>
            <a:endCxn id="21" idx="1"/>
          </p:cNvCxnSpPr>
          <p:nvPr/>
        </p:nvCxnSpPr>
        <p:spPr>
          <a:xfrm>
            <a:off x="4656445" y="2955805"/>
            <a:ext cx="520441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4E6F61-9802-4DBF-A5FC-CF7CDD40929D}"/>
              </a:ext>
            </a:extLst>
          </p:cNvPr>
          <p:cNvCxnSpPr/>
          <p:nvPr/>
        </p:nvCxnSpPr>
        <p:spPr>
          <a:xfrm>
            <a:off x="7015113" y="2955805"/>
            <a:ext cx="520441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1D6C55-1884-4474-8A69-B30F194AC842}"/>
              </a:ext>
            </a:extLst>
          </p:cNvPr>
          <p:cNvSpPr txBox="1"/>
          <p:nvPr/>
        </p:nvSpPr>
        <p:spPr>
          <a:xfrm>
            <a:off x="7627855" y="2694195"/>
            <a:ext cx="36466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connect_img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num_groups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07F6714-0688-4DA2-B534-2369FEBCD9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8952" y="3898362"/>
            <a:ext cx="1520851" cy="11406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3D6E692-74C3-4103-A77E-3D209DC8C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4294" y="3898363"/>
            <a:ext cx="1520851" cy="11406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ABF2370-3E77-4C1E-BEB1-732EDE2EC9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69637" y="3898362"/>
            <a:ext cx="1527920" cy="11406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ADA8C0B-7890-4B05-AEC1-D2DF9AC757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5631" y="5213293"/>
            <a:ext cx="1477326" cy="11079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F235D84-A70A-40B6-80E2-F5416626D6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65952" y="5213292"/>
            <a:ext cx="1475625" cy="110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20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E6D9D4-FF0B-4E21-80D3-E9B8B2075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4484" cy="953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37EA1D-41CC-41D2-B883-C75B7489CD1C}"/>
              </a:ext>
            </a:extLst>
          </p:cNvPr>
          <p:cNvSpPr txBox="1"/>
          <p:nvPr/>
        </p:nvSpPr>
        <p:spPr>
          <a:xfrm>
            <a:off x="1429732" y="0"/>
            <a:ext cx="933253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Solution</a:t>
            </a:r>
            <a:endParaRPr lang="en-US" sz="44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81DF2-C541-49E9-8FBE-8CA97808AFE3}"/>
              </a:ext>
            </a:extLst>
          </p:cNvPr>
          <p:cNvSpPr/>
          <p:nvPr/>
        </p:nvSpPr>
        <p:spPr>
          <a:xfrm>
            <a:off x="5176886" y="2462752"/>
            <a:ext cx="1838227" cy="11406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Morphological</a:t>
            </a:r>
          </a:p>
          <a:p>
            <a:pPr algn="ctr"/>
            <a:r>
              <a:rPr lang="en-US" dirty="0"/>
              <a:t>Operation</a:t>
            </a:r>
          </a:p>
          <a:p>
            <a:pPr algn="ctr"/>
            <a:r>
              <a:rPr lang="en-US" dirty="0"/>
              <a:t>(Fill Holes)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A3DE2B-6EB3-468A-8290-723CC0DADD82}"/>
              </a:ext>
            </a:extLst>
          </p:cNvPr>
          <p:cNvCxnSpPr/>
          <p:nvPr/>
        </p:nvCxnSpPr>
        <p:spPr>
          <a:xfrm flipV="1">
            <a:off x="7015113" y="3035320"/>
            <a:ext cx="520440" cy="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96E022-B4D1-4294-A5B2-85DB9D09C6BA}"/>
              </a:ext>
            </a:extLst>
          </p:cNvPr>
          <p:cNvCxnSpPr/>
          <p:nvPr/>
        </p:nvCxnSpPr>
        <p:spPr>
          <a:xfrm flipV="1">
            <a:off x="4656446" y="3033073"/>
            <a:ext cx="520440" cy="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F69556-1684-4A3B-A9C0-23B1D21144AB}"/>
              </a:ext>
            </a:extLst>
          </p:cNvPr>
          <p:cNvSpPr txBox="1"/>
          <p:nvPr/>
        </p:nvSpPr>
        <p:spPr>
          <a:xfrm>
            <a:off x="1229428" y="2771463"/>
            <a:ext cx="36466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connect_img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num_groups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BFD1C1-5B3D-4E82-80CC-8AD604F0D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25" y="3975630"/>
            <a:ext cx="1520851" cy="11406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FA6698-F1B3-4EE6-ADF0-886A82326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867" y="3975631"/>
            <a:ext cx="1520851" cy="11406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944028-4B26-4D85-AE9D-0422070FA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210" y="3975630"/>
            <a:ext cx="1527920" cy="114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64FFF2-EE04-4BE2-9DF9-DDFBB8B3F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7204" y="5290561"/>
            <a:ext cx="1477326" cy="1107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EC49A0-4DC7-4DCB-9B32-0B44A9CAE1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7525" y="5290560"/>
            <a:ext cx="1475625" cy="11079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47C574-DDBA-4265-AAC0-5E39F7B4811F}"/>
              </a:ext>
            </a:extLst>
          </p:cNvPr>
          <p:cNvSpPr txBox="1"/>
          <p:nvPr/>
        </p:nvSpPr>
        <p:spPr>
          <a:xfrm>
            <a:off x="7565236" y="2771463"/>
            <a:ext cx="1475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flood_img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7" name="Picture 16" descr="A picture containing brass knucks, weapon&#10;&#10;Description automatically generated">
            <a:extLst>
              <a:ext uri="{FF2B5EF4-FFF2-40B4-BE49-F238E27FC236}">
                <a16:creationId xmlns:a16="http://schemas.microsoft.com/office/drawing/2014/main" id="{44EBFB8C-8F42-410D-B984-87FD91E43A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186" y="3970922"/>
            <a:ext cx="1527920" cy="1145940"/>
          </a:xfrm>
          <a:prstGeom prst="rect">
            <a:avLst/>
          </a:prstGeom>
        </p:spPr>
      </p:pic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E74A57C-E94A-43C7-8FAF-511F1200EB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4528" y="3970923"/>
            <a:ext cx="1527920" cy="1145940"/>
          </a:xfrm>
          <a:prstGeom prst="rect">
            <a:avLst/>
          </a:prstGeom>
        </p:spPr>
      </p:pic>
      <p:pic>
        <p:nvPicPr>
          <p:cNvPr id="21" name="Picture 20" descr="A picture containing mountain, silhouette&#10;&#10;Description automatically generated">
            <a:extLst>
              <a:ext uri="{FF2B5EF4-FFF2-40B4-BE49-F238E27FC236}">
                <a16:creationId xmlns:a16="http://schemas.microsoft.com/office/drawing/2014/main" id="{D2A8489C-B045-4374-961E-C17FEB1AA8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06940" y="3970922"/>
            <a:ext cx="1527920" cy="1145940"/>
          </a:xfrm>
          <a:prstGeom prst="rect">
            <a:avLst/>
          </a:prstGeom>
        </p:spPr>
      </p:pic>
      <p:pic>
        <p:nvPicPr>
          <p:cNvPr id="23" name="Picture 22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FA1552B7-01DC-47B9-8BBD-DF2AD600C2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3146" y="5290560"/>
            <a:ext cx="1477327" cy="1107995"/>
          </a:xfrm>
          <a:prstGeom prst="rect">
            <a:avLst/>
          </a:prstGeom>
        </p:spPr>
      </p:pic>
      <p:pic>
        <p:nvPicPr>
          <p:cNvPr id="25" name="Picture 24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413F2F08-1657-4E3F-AAAD-3E25E24918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28488" y="5290560"/>
            <a:ext cx="1477325" cy="11079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B113326-26A6-4056-988C-5E22F6C4FF79}"/>
              </a:ext>
            </a:extLst>
          </p:cNvPr>
          <p:cNvSpPr txBox="1"/>
          <p:nvPr/>
        </p:nvSpPr>
        <p:spPr>
          <a:xfrm>
            <a:off x="1495906" y="1296109"/>
            <a:ext cx="60078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Morphological Operation(Fill Holes)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3EC737-361D-4CC9-B2C7-A1420D4B0389}"/>
              </a:ext>
            </a:extLst>
          </p:cNvPr>
          <p:cNvGrpSpPr/>
          <p:nvPr/>
        </p:nvGrpSpPr>
        <p:grpSpPr>
          <a:xfrm>
            <a:off x="999745" y="1239335"/>
            <a:ext cx="635604" cy="636768"/>
            <a:chOff x="11226800" y="-14468"/>
            <a:chExt cx="965200" cy="966968"/>
          </a:xfrm>
        </p:grpSpPr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E0F55619-DCC8-40E9-8A16-C60C95664EAD}"/>
                </a:ext>
              </a:extLst>
            </p:cNvPr>
            <p:cNvSpPr/>
            <p:nvPr/>
          </p:nvSpPr>
          <p:spPr>
            <a:xfrm>
              <a:off x="11226800" y="-14468"/>
              <a:ext cx="965200" cy="96696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8FC6A47A-842D-40C2-98DB-75FFD33270F0}"/>
                </a:ext>
              </a:extLst>
            </p:cNvPr>
            <p:cNvSpPr/>
            <p:nvPr/>
          </p:nvSpPr>
          <p:spPr>
            <a:xfrm flipV="1">
              <a:off x="11226800" y="-14468"/>
              <a:ext cx="965200" cy="481698"/>
            </a:xfrm>
            <a:prstGeom prst="triangle">
              <a:avLst>
                <a:gd name="adj" fmla="val 4979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9804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E6D9D4-FF0B-4E21-80D3-E9B8B2075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4484" cy="953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37EA1D-41CC-41D2-B883-C75B7489CD1C}"/>
              </a:ext>
            </a:extLst>
          </p:cNvPr>
          <p:cNvSpPr txBox="1"/>
          <p:nvPr/>
        </p:nvSpPr>
        <p:spPr>
          <a:xfrm>
            <a:off x="1429732" y="0"/>
            <a:ext cx="933253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Solution</a:t>
            </a:r>
            <a:endParaRPr lang="en-US" sz="44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464201-8215-4A29-B3D0-C2EF76134732}"/>
              </a:ext>
            </a:extLst>
          </p:cNvPr>
          <p:cNvSpPr txBox="1"/>
          <p:nvPr/>
        </p:nvSpPr>
        <p:spPr>
          <a:xfrm>
            <a:off x="1495906" y="1296109"/>
            <a:ext cx="60078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Spatial(Smooth) Filtering(Gaussian Filter)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83CD25-DBB8-49A9-BCE3-CD248C9DB934}"/>
              </a:ext>
            </a:extLst>
          </p:cNvPr>
          <p:cNvGrpSpPr/>
          <p:nvPr/>
        </p:nvGrpSpPr>
        <p:grpSpPr>
          <a:xfrm>
            <a:off x="999745" y="1239335"/>
            <a:ext cx="635604" cy="636768"/>
            <a:chOff x="11226800" y="-14468"/>
            <a:chExt cx="965200" cy="966968"/>
          </a:xfrm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36DC40-2F0F-4829-BFFF-EBD279E9C913}"/>
                </a:ext>
              </a:extLst>
            </p:cNvPr>
            <p:cNvSpPr/>
            <p:nvPr/>
          </p:nvSpPr>
          <p:spPr>
            <a:xfrm>
              <a:off x="11226800" y="-14468"/>
              <a:ext cx="965200" cy="96696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CDD860A-D97F-4C7E-B88D-0DD799EC2834}"/>
                </a:ext>
              </a:extLst>
            </p:cNvPr>
            <p:cNvSpPr/>
            <p:nvPr/>
          </p:nvSpPr>
          <p:spPr>
            <a:xfrm flipV="1">
              <a:off x="11226800" y="-14468"/>
              <a:ext cx="965200" cy="481698"/>
            </a:xfrm>
            <a:prstGeom prst="triangle">
              <a:avLst>
                <a:gd name="adj" fmla="val 4979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E573CF3-1227-4BF8-8889-24D4BCE0FD83}"/>
              </a:ext>
            </a:extLst>
          </p:cNvPr>
          <p:cNvSpPr txBox="1"/>
          <p:nvPr/>
        </p:nvSpPr>
        <p:spPr>
          <a:xfrm>
            <a:off x="3089805" y="2713472"/>
            <a:ext cx="1475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flood_img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6" name="Picture 15" descr="A picture containing brass knucks, weapon&#10;&#10;Description automatically generated">
            <a:extLst>
              <a:ext uri="{FF2B5EF4-FFF2-40B4-BE49-F238E27FC236}">
                <a16:creationId xmlns:a16="http://schemas.microsoft.com/office/drawing/2014/main" id="{D2E372DA-DE6B-4848-ADE1-F75937958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18" y="3933214"/>
            <a:ext cx="1527920" cy="1145940"/>
          </a:xfrm>
          <a:prstGeom prst="rect">
            <a:avLst/>
          </a:prstGeom>
        </p:spPr>
      </p:pic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0815F66C-EA98-4047-97A0-DF4F29B30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860" y="3933215"/>
            <a:ext cx="1527920" cy="1145940"/>
          </a:xfrm>
          <a:prstGeom prst="rect">
            <a:avLst/>
          </a:prstGeom>
        </p:spPr>
      </p:pic>
      <p:pic>
        <p:nvPicPr>
          <p:cNvPr id="18" name="Picture 17" descr="A picture containing mountain, silhouette&#10;&#10;Description automatically generated">
            <a:extLst>
              <a:ext uri="{FF2B5EF4-FFF2-40B4-BE49-F238E27FC236}">
                <a16:creationId xmlns:a16="http://schemas.microsoft.com/office/drawing/2014/main" id="{CB24D2C2-1EF5-465E-A0D3-28B3F8048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272" y="3933214"/>
            <a:ext cx="1527920" cy="1145940"/>
          </a:xfrm>
          <a:prstGeom prst="rect">
            <a:avLst/>
          </a:prstGeom>
        </p:spPr>
      </p:pic>
      <p:pic>
        <p:nvPicPr>
          <p:cNvPr id="19" name="Picture 18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52E6DC86-285C-4F1F-943A-038B9A3FF4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478" y="5252852"/>
            <a:ext cx="1477327" cy="1107995"/>
          </a:xfrm>
          <a:prstGeom prst="rect">
            <a:avLst/>
          </a:prstGeom>
        </p:spPr>
      </p:pic>
      <p:pic>
        <p:nvPicPr>
          <p:cNvPr id="20" name="Picture 19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E1851F3C-92AF-4CB2-9626-F385CF9BE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7820" y="5252852"/>
            <a:ext cx="1477325" cy="110799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FE9FEEC-3C6D-48B3-B5D8-9A23992A654B}"/>
              </a:ext>
            </a:extLst>
          </p:cNvPr>
          <p:cNvSpPr/>
          <p:nvPr/>
        </p:nvSpPr>
        <p:spPr>
          <a:xfrm>
            <a:off x="5244001" y="2395447"/>
            <a:ext cx="1838227" cy="11406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Spatial(Smooth) Filtering</a:t>
            </a:r>
          </a:p>
          <a:p>
            <a:pPr algn="ctr"/>
            <a:r>
              <a:rPr lang="en-US" dirty="0"/>
              <a:t>(Gaussian Filter)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26B30E-584E-4B97-9203-0D9E5CBC6CAA}"/>
              </a:ext>
            </a:extLst>
          </p:cNvPr>
          <p:cNvCxnSpPr/>
          <p:nvPr/>
        </p:nvCxnSpPr>
        <p:spPr>
          <a:xfrm flipV="1">
            <a:off x="4725145" y="2965769"/>
            <a:ext cx="520440" cy="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24426AF-C89E-41F0-810E-C718DE27281F}"/>
              </a:ext>
            </a:extLst>
          </p:cNvPr>
          <p:cNvCxnSpPr/>
          <p:nvPr/>
        </p:nvCxnSpPr>
        <p:spPr>
          <a:xfrm flipV="1">
            <a:off x="7070425" y="2975082"/>
            <a:ext cx="520440" cy="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weapon, brass knucks&#10;&#10;Description automatically generated">
            <a:extLst>
              <a:ext uri="{FF2B5EF4-FFF2-40B4-BE49-F238E27FC236}">
                <a16:creationId xmlns:a16="http://schemas.microsoft.com/office/drawing/2014/main" id="{02AAC825-EEAD-4BDF-8D51-46FC4EDD53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8039" y="3933214"/>
            <a:ext cx="1527920" cy="1145940"/>
          </a:xfrm>
          <a:prstGeom prst="rect">
            <a:avLst/>
          </a:prstGeom>
        </p:spPr>
      </p:pic>
      <p:pic>
        <p:nvPicPr>
          <p:cNvPr id="26" name="Picture 25" descr="A picture containing mollusk&#10;&#10;Description automatically generated">
            <a:extLst>
              <a:ext uri="{FF2B5EF4-FFF2-40B4-BE49-F238E27FC236}">
                <a16:creationId xmlns:a16="http://schemas.microsoft.com/office/drawing/2014/main" id="{29E0A314-AEEE-4331-ABE8-8840F5B0A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4677" y="3930967"/>
            <a:ext cx="1527920" cy="1145940"/>
          </a:xfrm>
          <a:prstGeom prst="rect">
            <a:avLst/>
          </a:prstGeom>
        </p:spPr>
      </p:pic>
      <p:pic>
        <p:nvPicPr>
          <p:cNvPr id="28" name="Picture 27" descr="A picture containing mollusk, silhouette&#10;&#10;Description automatically generated">
            <a:extLst>
              <a:ext uri="{FF2B5EF4-FFF2-40B4-BE49-F238E27FC236}">
                <a16:creationId xmlns:a16="http://schemas.microsoft.com/office/drawing/2014/main" id="{0739FC8A-F654-43B6-B985-3975A3AADD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51315" y="3930967"/>
            <a:ext cx="1527920" cy="11459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0C66123-0668-43E3-A7E4-6B80CB8E85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6014" y="5252852"/>
            <a:ext cx="1477325" cy="1107994"/>
          </a:xfrm>
          <a:prstGeom prst="rect">
            <a:avLst/>
          </a:prstGeom>
        </p:spPr>
      </p:pic>
      <p:pic>
        <p:nvPicPr>
          <p:cNvPr id="32" name="Picture 31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6496385D-B852-409D-BC3E-D4D7F42897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36230" y="5252852"/>
            <a:ext cx="1477325" cy="110799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D6F51EC-74A8-4C28-A945-88DC616E69D4}"/>
              </a:ext>
            </a:extLst>
          </p:cNvPr>
          <p:cNvSpPr txBox="1"/>
          <p:nvPr/>
        </p:nvSpPr>
        <p:spPr>
          <a:xfrm>
            <a:off x="7590865" y="2704158"/>
            <a:ext cx="1475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blur_img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88101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65F"/>
      </a:accent1>
      <a:accent2>
        <a:srgbClr val="B3AB00"/>
      </a:accent2>
      <a:accent3>
        <a:srgbClr val="714E47"/>
      </a:accent3>
      <a:accent4>
        <a:srgbClr val="FFD000"/>
      </a:accent4>
      <a:accent5>
        <a:srgbClr val="5A6670"/>
      </a:accent5>
      <a:accent6>
        <a:srgbClr val="00847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782</Words>
  <Application>Microsoft Office PowerPoint</Application>
  <PresentationFormat>Widescreen</PresentationFormat>
  <Paragraphs>174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Cambria Math</vt:lpstr>
      <vt:lpstr>DB Ozone X</vt:lpstr>
      <vt:lpstr>TH Sarabun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Tuinui</dc:creator>
  <cp:lastModifiedBy>titichai poonjaratkoon</cp:lastModifiedBy>
  <cp:revision>10</cp:revision>
  <dcterms:modified xsi:type="dcterms:W3CDTF">2022-03-29T04:44:46Z</dcterms:modified>
</cp:coreProperties>
</file>